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1.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1.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1.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1.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1.xml><?xml version="1.0" encoding="utf-8"?>
<a:tblStyleLst xmlns:a="http://schemas.openxmlformats.org/drawingml/2006/main" xmlns:r="http://schemas.openxmlformats.org/officeDocument/2006/relationships" def="{90651C3A-4460-11DB-9652-00E08161165F}">
  <a:tblStyle styleId="{A85FEE39-2B9D-4A22-8719-BE9744D5F23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1.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1.xml"/><Relationship Id="rId3" Type="http://schemas.openxmlformats.org/officeDocument/2006/relationships/presProps" Target="presProps1.xml"/><Relationship Id="rId4" Type="http://schemas.openxmlformats.org/officeDocument/2006/relationships/tableStyles" Target="tableStyles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5f3a196eb0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5f3a196eb0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8c3e769d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8c3e769d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6b57b8d9b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6b57b8d9b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6b57b8d9b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6b57b8d9b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6b57b8d9b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6b57b8d9b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6b83c2e23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6b83c2e23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6b83c2e23e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6b83c2e23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6b57b8d9b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6b57b8d9b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637b4fc49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637b4fc49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6b83c2e23e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6b83c2e23e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5f3a196eb0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5f3a196eb0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fff2e024f6_0_1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fff2e024f6_0_1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fff2e022e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fff2e022e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6b83c2e23e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6b83c2e23e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6b83c2e23e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6b83c2e23e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6b83c2e23e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6b83c2e23e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6b83c2e23e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6b83c2e23e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fff2e022e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fff2e022e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6b851f07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6b851f07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7a55caf9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7a55caf9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7a55caf92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7a55caf92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d30fb5a1690b428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d30fb5a1690b428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85b3d40024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85b3d40024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7a55caf92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7a55caf92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7a55caf92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7a55caf92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7a55caf92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7a55caf92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7a55caf92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7a55caf92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85b3d4002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85b3d4002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85b3d4002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85b3d4002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85b3d4002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85b3d4002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7a55caf92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7a55caf92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85b3d4002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85b3d4002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5f3a196eb0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5f3a196eb0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85b3d4002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85b3d4002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85b3d4002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85b3d4002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85b3d4002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85b3d4002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5f3a196eb0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15f3a196eb0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637b4fc49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637b4fc49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5f3a196eb0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5f3a196eb0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5f64450ac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5f64450ac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5f3a196eb0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5f3a196eb0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5f64450ac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5f64450ac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2328150" y="1991825"/>
            <a:ext cx="4487700" cy="1159800"/>
          </a:xfrm>
          <a:prstGeom prst="rect">
            <a:avLst/>
          </a:prstGeom>
        </p:spPr>
        <p:txBody>
          <a:bodyPr anchorCtr="0" anchor="ctr" bIns="91425" lIns="91425" spcFirstLastPara="1" rIns="91425" wrap="square" tIns="91425">
            <a:noAutofit/>
          </a:bodyPr>
          <a:lstStyle>
            <a:lvl1pPr lvl="0" algn="ctr">
              <a:spcBef>
                <a:spcPts val="0"/>
              </a:spcBef>
              <a:spcAft>
                <a:spcPts val="0"/>
              </a:spcAft>
              <a:buSzPts val="4600"/>
              <a:buNone/>
              <a:defRPr sz="46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1" name="Google Shape;11;p2"/>
          <p:cNvSpPr/>
          <p:nvPr/>
        </p:nvSpPr>
        <p:spPr>
          <a:xfrm flipH="1" rot="5400000">
            <a:off x="6177275" y="-42337"/>
            <a:ext cx="3688200" cy="2246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 name="Google Shape;12;p2"/>
          <p:cNvSpPr/>
          <p:nvPr/>
        </p:nvSpPr>
        <p:spPr>
          <a:xfrm flipH="1" rot="5400000">
            <a:off x="-698074" y="3247200"/>
            <a:ext cx="3573900" cy="21771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 name="Google Shape;13;p2"/>
          <p:cNvSpPr/>
          <p:nvPr/>
        </p:nvSpPr>
        <p:spPr>
          <a:xfrm flipH="1" rot="-5400000">
            <a:off x="-428544" y="2831032"/>
            <a:ext cx="2195100" cy="13380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 name="Google Shape;14;p2"/>
          <p:cNvSpPr/>
          <p:nvPr/>
        </p:nvSpPr>
        <p:spPr>
          <a:xfrm flipH="1" rot="-5400000">
            <a:off x="563748" y="2068298"/>
            <a:ext cx="1518900" cy="9255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 name="Google Shape;15;p2"/>
          <p:cNvSpPr/>
          <p:nvPr/>
        </p:nvSpPr>
        <p:spPr>
          <a:xfrm rot="5400000">
            <a:off x="-253698" y="2260564"/>
            <a:ext cx="1297200" cy="7899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 name="Google Shape;16;p2"/>
          <p:cNvSpPr/>
          <p:nvPr/>
        </p:nvSpPr>
        <p:spPr>
          <a:xfrm rot="-5400000">
            <a:off x="-192598" y="1950593"/>
            <a:ext cx="985800" cy="600600"/>
          </a:xfrm>
          <a:prstGeom prst="parallelogram">
            <a:avLst>
              <a:gd fmla="val 81897" name="adj"/>
            </a:avLst>
          </a:prstGeom>
          <a:solidFill>
            <a:srgbClr val="FFFFFF">
              <a:alpha val="1422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 name="Google Shape;17;p2"/>
          <p:cNvSpPr/>
          <p:nvPr/>
        </p:nvSpPr>
        <p:spPr>
          <a:xfrm flipH="1" rot="5400000">
            <a:off x="7217675" y="1270025"/>
            <a:ext cx="2394600" cy="14589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 name="Google Shape;18;p2"/>
          <p:cNvSpPr/>
          <p:nvPr/>
        </p:nvSpPr>
        <p:spPr>
          <a:xfrm rot="-5400000">
            <a:off x="7922499" y="2744289"/>
            <a:ext cx="1518600" cy="9255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9" name="Google Shape;19;p2"/>
          <p:cNvSpPr/>
          <p:nvPr/>
        </p:nvSpPr>
        <p:spPr>
          <a:xfrm flipH="1" rot="-5400000">
            <a:off x="7315902" y="2802275"/>
            <a:ext cx="1027800" cy="626100"/>
          </a:xfrm>
          <a:prstGeom prst="parallelogram">
            <a:avLst>
              <a:gd fmla="val 81897" name="adj"/>
            </a:avLst>
          </a:prstGeom>
          <a:solidFill>
            <a:srgbClr val="FFFFFF">
              <a:alpha val="1422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0" name="Google Shape;20;p2"/>
          <p:cNvSpPr/>
          <p:nvPr/>
        </p:nvSpPr>
        <p:spPr>
          <a:xfrm flipH="1" rot="-5400000">
            <a:off x="6337825" y="578875"/>
            <a:ext cx="1520100" cy="9261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green gradient">
  <p:cSld name="BLANK_2">
    <p:bg>
      <p:bgPr>
        <a:gradFill>
          <a:gsLst>
            <a:gs pos="0">
              <a:srgbClr val="33CCCC"/>
            </a:gs>
            <a:gs pos="100000">
              <a:srgbClr val="66FF33"/>
            </a:gs>
          </a:gsLst>
          <a:lin ang="5400700" scaled="0"/>
        </a:gradFill>
      </p:bgPr>
    </p:bg>
    <p:spTree>
      <p:nvGrpSpPr>
        <p:cNvPr id="143" name="Shape 143"/>
        <p:cNvGrpSpPr/>
        <p:nvPr/>
      </p:nvGrpSpPr>
      <p:grpSpPr>
        <a:xfrm>
          <a:off x="0" y="0"/>
          <a:ext cx="0" cy="0"/>
          <a:chOff x="0" y="0"/>
          <a:chExt cx="0" cy="0"/>
        </a:xfrm>
      </p:grpSpPr>
      <p:sp>
        <p:nvSpPr>
          <p:cNvPr id="144" name="Google Shape;144;p11"/>
          <p:cNvSpPr/>
          <p:nvPr/>
        </p:nvSpPr>
        <p:spPr>
          <a:xfrm flipH="1" rot="5400000">
            <a:off x="7987926" y="280753"/>
            <a:ext cx="1436700" cy="875400"/>
          </a:xfrm>
          <a:prstGeom prst="parallelogram">
            <a:avLst>
              <a:gd fmla="val 81897" name="adj"/>
            </a:avLst>
          </a:prstGeom>
          <a:solidFill>
            <a:srgbClr val="FFFFFF">
              <a:alpha val="245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5" name="Google Shape;145;p11"/>
          <p:cNvSpPr/>
          <p:nvPr/>
        </p:nvSpPr>
        <p:spPr>
          <a:xfrm flipH="1" rot="5400000">
            <a:off x="7711932" y="1152020"/>
            <a:ext cx="1779900" cy="1084200"/>
          </a:xfrm>
          <a:prstGeom prst="parallelogram">
            <a:avLst>
              <a:gd fmla="val 81897" name="adj"/>
            </a:avLst>
          </a:prstGeom>
          <a:solidFill>
            <a:srgbClr val="FFFFFF">
              <a:alpha val="245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6" name="Google Shape;146;p11"/>
          <p:cNvSpPr/>
          <p:nvPr/>
        </p:nvSpPr>
        <p:spPr>
          <a:xfrm rot="-5400000">
            <a:off x="8367248" y="1879235"/>
            <a:ext cx="965400" cy="5883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7" name="Google Shape;147;p11"/>
          <p:cNvSpPr/>
          <p:nvPr/>
        </p:nvSpPr>
        <p:spPr>
          <a:xfrm rot="-5400000">
            <a:off x="7784863" y="375260"/>
            <a:ext cx="768000" cy="4680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8" name="Google Shape;148;p11"/>
          <p:cNvSpPr/>
          <p:nvPr/>
        </p:nvSpPr>
        <p:spPr>
          <a:xfrm flipH="1" rot="-5400000">
            <a:off x="8520834" y="2338254"/>
            <a:ext cx="542400" cy="330300"/>
          </a:xfrm>
          <a:prstGeom prst="parallelogram">
            <a:avLst>
              <a:gd fmla="val 81897" name="adj"/>
            </a:avLst>
          </a:prstGeom>
          <a:solidFill>
            <a:srgbClr val="FFFFFF">
              <a:alpha val="245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9" name="Google Shape;149;p11"/>
          <p:cNvSpPr/>
          <p:nvPr/>
        </p:nvSpPr>
        <p:spPr>
          <a:xfrm flipH="1" rot="5400000">
            <a:off x="-280517" y="2947924"/>
            <a:ext cx="1435800" cy="874500"/>
          </a:xfrm>
          <a:prstGeom prst="parallelogram">
            <a:avLst>
              <a:gd fmla="val 81897" name="adj"/>
            </a:avLst>
          </a:prstGeom>
          <a:solidFill>
            <a:srgbClr val="FFFFFF">
              <a:alpha val="245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0" name="Google Shape;150;p11"/>
          <p:cNvSpPr/>
          <p:nvPr/>
        </p:nvSpPr>
        <p:spPr>
          <a:xfrm rot="5400000">
            <a:off x="-191502" y="2612001"/>
            <a:ext cx="979200" cy="596100"/>
          </a:xfrm>
          <a:prstGeom prst="parallelogram">
            <a:avLst>
              <a:gd fmla="val 81897" name="adj"/>
            </a:avLst>
          </a:prstGeom>
          <a:solidFill>
            <a:srgbClr val="FFFFFF">
              <a:alpha val="245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1" name="Google Shape;151;p11"/>
          <p:cNvSpPr/>
          <p:nvPr/>
        </p:nvSpPr>
        <p:spPr>
          <a:xfrm flipH="1" rot="-5400000">
            <a:off x="-209848" y="4278591"/>
            <a:ext cx="1074900" cy="655200"/>
          </a:xfrm>
          <a:prstGeom prst="parallelogram">
            <a:avLst>
              <a:gd fmla="val 81897" name="adj"/>
            </a:avLst>
          </a:prstGeom>
          <a:solidFill>
            <a:srgbClr val="FFFFFF">
              <a:alpha val="245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2" name="Google Shape;152;p11"/>
          <p:cNvSpPr/>
          <p:nvPr/>
        </p:nvSpPr>
        <p:spPr>
          <a:xfrm rot="-5400000">
            <a:off x="-145501" y="2377842"/>
            <a:ext cx="744300" cy="4533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3" name="Google Shape;153;p11"/>
          <p:cNvSpPr/>
          <p:nvPr/>
        </p:nvSpPr>
        <p:spPr>
          <a:xfrm flipH="1" rot="-5400000">
            <a:off x="276152" y="3815879"/>
            <a:ext cx="743700" cy="4533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4" name="Google Shape;154;p11"/>
          <p:cNvSpPr txBox="1"/>
          <p:nvPr>
            <p:ph idx="12" type="sldNum"/>
          </p:nvPr>
        </p:nvSpPr>
        <p:spPr>
          <a:xfrm>
            <a:off x="8556775" y="4812625"/>
            <a:ext cx="587100" cy="330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urple gradient">
  <p:cSld name="BLANK_2_1">
    <p:bg>
      <p:bgPr>
        <a:gradFill>
          <a:gsLst>
            <a:gs pos="0">
              <a:srgbClr val="CC3399"/>
            </a:gs>
            <a:gs pos="100000">
              <a:srgbClr val="6699FF"/>
            </a:gs>
          </a:gsLst>
          <a:lin ang="5400700" scaled="0"/>
        </a:gradFill>
      </p:bgPr>
    </p:bg>
    <p:spTree>
      <p:nvGrpSpPr>
        <p:cNvPr id="155" name="Shape 155"/>
        <p:cNvGrpSpPr/>
        <p:nvPr/>
      </p:nvGrpSpPr>
      <p:grpSpPr>
        <a:xfrm>
          <a:off x="0" y="0"/>
          <a:ext cx="0" cy="0"/>
          <a:chOff x="0" y="0"/>
          <a:chExt cx="0" cy="0"/>
        </a:xfrm>
      </p:grpSpPr>
      <p:sp>
        <p:nvSpPr>
          <p:cNvPr id="156" name="Google Shape;156;p12"/>
          <p:cNvSpPr/>
          <p:nvPr/>
        </p:nvSpPr>
        <p:spPr>
          <a:xfrm flipH="1" rot="5400000">
            <a:off x="7987926" y="280753"/>
            <a:ext cx="1436700" cy="875400"/>
          </a:xfrm>
          <a:prstGeom prst="parallelogram">
            <a:avLst>
              <a:gd fmla="val 81897" name="adj"/>
            </a:avLst>
          </a:prstGeom>
          <a:solidFill>
            <a:srgbClr val="FFFFFF">
              <a:alpha val="245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7" name="Google Shape;157;p12"/>
          <p:cNvSpPr/>
          <p:nvPr/>
        </p:nvSpPr>
        <p:spPr>
          <a:xfrm flipH="1" rot="5400000">
            <a:off x="7711932" y="1152020"/>
            <a:ext cx="1779900" cy="1084200"/>
          </a:xfrm>
          <a:prstGeom prst="parallelogram">
            <a:avLst>
              <a:gd fmla="val 81897" name="adj"/>
            </a:avLst>
          </a:prstGeom>
          <a:solidFill>
            <a:srgbClr val="FFFFFF">
              <a:alpha val="245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8" name="Google Shape;158;p12"/>
          <p:cNvSpPr/>
          <p:nvPr/>
        </p:nvSpPr>
        <p:spPr>
          <a:xfrm rot="-5400000">
            <a:off x="8367248" y="1879235"/>
            <a:ext cx="965400" cy="5883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9" name="Google Shape;159;p12"/>
          <p:cNvSpPr/>
          <p:nvPr/>
        </p:nvSpPr>
        <p:spPr>
          <a:xfrm rot="-5400000">
            <a:off x="7784863" y="375260"/>
            <a:ext cx="768000" cy="4680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0" name="Google Shape;160;p12"/>
          <p:cNvSpPr/>
          <p:nvPr/>
        </p:nvSpPr>
        <p:spPr>
          <a:xfrm flipH="1" rot="-5400000">
            <a:off x="8520834" y="2338254"/>
            <a:ext cx="542400" cy="330300"/>
          </a:xfrm>
          <a:prstGeom prst="parallelogram">
            <a:avLst>
              <a:gd fmla="val 81897" name="adj"/>
            </a:avLst>
          </a:prstGeom>
          <a:solidFill>
            <a:srgbClr val="FFFFFF">
              <a:alpha val="245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1" name="Google Shape;161;p12"/>
          <p:cNvSpPr/>
          <p:nvPr/>
        </p:nvSpPr>
        <p:spPr>
          <a:xfrm flipH="1" rot="5400000">
            <a:off x="-280517" y="2947924"/>
            <a:ext cx="1435800" cy="874500"/>
          </a:xfrm>
          <a:prstGeom prst="parallelogram">
            <a:avLst>
              <a:gd fmla="val 81897" name="adj"/>
            </a:avLst>
          </a:prstGeom>
          <a:solidFill>
            <a:srgbClr val="FFFFFF">
              <a:alpha val="245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2" name="Google Shape;162;p12"/>
          <p:cNvSpPr/>
          <p:nvPr/>
        </p:nvSpPr>
        <p:spPr>
          <a:xfrm rot="5400000">
            <a:off x="-191502" y="2612001"/>
            <a:ext cx="979200" cy="596100"/>
          </a:xfrm>
          <a:prstGeom prst="parallelogram">
            <a:avLst>
              <a:gd fmla="val 81897" name="adj"/>
            </a:avLst>
          </a:prstGeom>
          <a:solidFill>
            <a:srgbClr val="FFFFFF">
              <a:alpha val="245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3" name="Google Shape;163;p12"/>
          <p:cNvSpPr/>
          <p:nvPr/>
        </p:nvSpPr>
        <p:spPr>
          <a:xfrm flipH="1" rot="-5400000">
            <a:off x="-209848" y="4278591"/>
            <a:ext cx="1074900" cy="655200"/>
          </a:xfrm>
          <a:prstGeom prst="parallelogram">
            <a:avLst>
              <a:gd fmla="val 81897" name="adj"/>
            </a:avLst>
          </a:prstGeom>
          <a:solidFill>
            <a:srgbClr val="FFFFFF">
              <a:alpha val="245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4" name="Google Shape;164;p12"/>
          <p:cNvSpPr/>
          <p:nvPr/>
        </p:nvSpPr>
        <p:spPr>
          <a:xfrm rot="-5400000">
            <a:off x="-145501" y="2377842"/>
            <a:ext cx="744300" cy="4533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5" name="Google Shape;165;p12"/>
          <p:cNvSpPr/>
          <p:nvPr/>
        </p:nvSpPr>
        <p:spPr>
          <a:xfrm flipH="1" rot="-5400000">
            <a:off x="276152" y="3815879"/>
            <a:ext cx="743700" cy="4533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6" name="Google Shape;166;p12"/>
          <p:cNvSpPr txBox="1"/>
          <p:nvPr>
            <p:ph idx="12" type="sldNum"/>
          </p:nvPr>
        </p:nvSpPr>
        <p:spPr>
          <a:xfrm>
            <a:off x="8556775" y="4812625"/>
            <a:ext cx="587100" cy="330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orange gradient">
  <p:cSld name="BLANK_2_1_1">
    <p:bg>
      <p:bgPr>
        <a:gradFill>
          <a:gsLst>
            <a:gs pos="0">
              <a:srgbClr val="FF0066"/>
            </a:gs>
            <a:gs pos="100000">
              <a:srgbClr val="FF9900"/>
            </a:gs>
          </a:gsLst>
          <a:lin ang="5400700" scaled="0"/>
        </a:gradFill>
      </p:bgPr>
    </p:bg>
    <p:spTree>
      <p:nvGrpSpPr>
        <p:cNvPr id="167" name="Shape 167"/>
        <p:cNvGrpSpPr/>
        <p:nvPr/>
      </p:nvGrpSpPr>
      <p:grpSpPr>
        <a:xfrm>
          <a:off x="0" y="0"/>
          <a:ext cx="0" cy="0"/>
          <a:chOff x="0" y="0"/>
          <a:chExt cx="0" cy="0"/>
        </a:xfrm>
      </p:grpSpPr>
      <p:sp>
        <p:nvSpPr>
          <p:cNvPr id="168" name="Google Shape;168;p13"/>
          <p:cNvSpPr/>
          <p:nvPr/>
        </p:nvSpPr>
        <p:spPr>
          <a:xfrm flipH="1" rot="5400000">
            <a:off x="7987926" y="280753"/>
            <a:ext cx="1436700" cy="875400"/>
          </a:xfrm>
          <a:prstGeom prst="parallelogram">
            <a:avLst>
              <a:gd fmla="val 81897" name="adj"/>
            </a:avLst>
          </a:prstGeom>
          <a:solidFill>
            <a:srgbClr val="FFFFFF">
              <a:alpha val="245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9" name="Google Shape;169;p13"/>
          <p:cNvSpPr/>
          <p:nvPr/>
        </p:nvSpPr>
        <p:spPr>
          <a:xfrm flipH="1" rot="5400000">
            <a:off x="7711932" y="1152020"/>
            <a:ext cx="1779900" cy="1084200"/>
          </a:xfrm>
          <a:prstGeom prst="parallelogram">
            <a:avLst>
              <a:gd fmla="val 81897" name="adj"/>
            </a:avLst>
          </a:prstGeom>
          <a:solidFill>
            <a:srgbClr val="FFFFFF">
              <a:alpha val="245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0" name="Google Shape;170;p13"/>
          <p:cNvSpPr/>
          <p:nvPr/>
        </p:nvSpPr>
        <p:spPr>
          <a:xfrm rot="-5400000">
            <a:off x="8367248" y="1879235"/>
            <a:ext cx="965400" cy="5883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1" name="Google Shape;171;p13"/>
          <p:cNvSpPr/>
          <p:nvPr/>
        </p:nvSpPr>
        <p:spPr>
          <a:xfrm rot="-5400000">
            <a:off x="7784863" y="375260"/>
            <a:ext cx="768000" cy="4680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2" name="Google Shape;172;p13"/>
          <p:cNvSpPr/>
          <p:nvPr/>
        </p:nvSpPr>
        <p:spPr>
          <a:xfrm flipH="1" rot="-5400000">
            <a:off x="8520834" y="2338254"/>
            <a:ext cx="542400" cy="330300"/>
          </a:xfrm>
          <a:prstGeom prst="parallelogram">
            <a:avLst>
              <a:gd fmla="val 81897" name="adj"/>
            </a:avLst>
          </a:prstGeom>
          <a:solidFill>
            <a:srgbClr val="FFFFFF">
              <a:alpha val="245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3" name="Google Shape;173;p13"/>
          <p:cNvSpPr/>
          <p:nvPr/>
        </p:nvSpPr>
        <p:spPr>
          <a:xfrm flipH="1" rot="5400000">
            <a:off x="-280517" y="2947924"/>
            <a:ext cx="1435800" cy="874500"/>
          </a:xfrm>
          <a:prstGeom prst="parallelogram">
            <a:avLst>
              <a:gd fmla="val 81897" name="adj"/>
            </a:avLst>
          </a:prstGeom>
          <a:solidFill>
            <a:srgbClr val="FFFFFF">
              <a:alpha val="245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4" name="Google Shape;174;p13"/>
          <p:cNvSpPr/>
          <p:nvPr/>
        </p:nvSpPr>
        <p:spPr>
          <a:xfrm rot="5400000">
            <a:off x="-191502" y="2612001"/>
            <a:ext cx="979200" cy="596100"/>
          </a:xfrm>
          <a:prstGeom prst="parallelogram">
            <a:avLst>
              <a:gd fmla="val 81897" name="adj"/>
            </a:avLst>
          </a:prstGeom>
          <a:solidFill>
            <a:srgbClr val="FFFFFF">
              <a:alpha val="245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5" name="Google Shape;175;p13"/>
          <p:cNvSpPr/>
          <p:nvPr/>
        </p:nvSpPr>
        <p:spPr>
          <a:xfrm flipH="1" rot="-5400000">
            <a:off x="-209848" y="4278591"/>
            <a:ext cx="1074900" cy="655200"/>
          </a:xfrm>
          <a:prstGeom prst="parallelogram">
            <a:avLst>
              <a:gd fmla="val 81897" name="adj"/>
            </a:avLst>
          </a:prstGeom>
          <a:solidFill>
            <a:srgbClr val="FFFFFF">
              <a:alpha val="245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6" name="Google Shape;176;p13"/>
          <p:cNvSpPr/>
          <p:nvPr/>
        </p:nvSpPr>
        <p:spPr>
          <a:xfrm rot="-5400000">
            <a:off x="-145501" y="2377842"/>
            <a:ext cx="744300" cy="4533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7" name="Google Shape;177;p13"/>
          <p:cNvSpPr/>
          <p:nvPr/>
        </p:nvSpPr>
        <p:spPr>
          <a:xfrm flipH="1" rot="-5400000">
            <a:off x="276152" y="3815879"/>
            <a:ext cx="743700" cy="4533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8" name="Google Shape;178;p13"/>
          <p:cNvSpPr txBox="1"/>
          <p:nvPr>
            <p:ph idx="12" type="sldNum"/>
          </p:nvPr>
        </p:nvSpPr>
        <p:spPr>
          <a:xfrm>
            <a:off x="8556775" y="4812625"/>
            <a:ext cx="587100" cy="330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big">
  <p:cSld name="BLANK_1">
    <p:spTree>
      <p:nvGrpSpPr>
        <p:cNvPr id="179" name="Shape 179"/>
        <p:cNvGrpSpPr/>
        <p:nvPr/>
      </p:nvGrpSpPr>
      <p:grpSpPr>
        <a:xfrm>
          <a:off x="0" y="0"/>
          <a:ext cx="0" cy="0"/>
          <a:chOff x="0" y="0"/>
          <a:chExt cx="0" cy="0"/>
        </a:xfrm>
      </p:grpSpPr>
      <p:grpSp>
        <p:nvGrpSpPr>
          <p:cNvPr id="180" name="Google Shape;180;p14"/>
          <p:cNvGrpSpPr/>
          <p:nvPr/>
        </p:nvGrpSpPr>
        <p:grpSpPr>
          <a:xfrm>
            <a:off x="7395202" y="-6"/>
            <a:ext cx="1748884" cy="4013021"/>
            <a:chOff x="7395202" y="-6"/>
            <a:chExt cx="1748884" cy="4013021"/>
          </a:xfrm>
        </p:grpSpPr>
        <p:sp>
          <p:nvSpPr>
            <p:cNvPr id="181" name="Google Shape;181;p14"/>
            <p:cNvSpPr/>
            <p:nvPr/>
          </p:nvSpPr>
          <p:spPr>
            <a:xfrm flipH="1" rot="5400000">
              <a:off x="7471942" y="406044"/>
              <a:ext cx="2078100" cy="12660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2" name="Google Shape;182;p14"/>
            <p:cNvSpPr/>
            <p:nvPr/>
          </p:nvSpPr>
          <p:spPr>
            <a:xfrm flipH="1" rot="5400000">
              <a:off x="7072800" y="1666234"/>
              <a:ext cx="2574300" cy="1568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3" name="Google Shape;183;p14"/>
            <p:cNvSpPr/>
            <p:nvPr/>
          </p:nvSpPr>
          <p:spPr>
            <a:xfrm rot="-5400000">
              <a:off x="8020587" y="2718092"/>
              <a:ext cx="1396200" cy="8508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4" name="Google Shape;184;p14"/>
            <p:cNvSpPr/>
            <p:nvPr/>
          </p:nvSpPr>
          <p:spPr>
            <a:xfrm rot="-5400000">
              <a:off x="7178152" y="542730"/>
              <a:ext cx="1110900" cy="676800"/>
            </a:xfrm>
            <a:prstGeom prst="parallelogram">
              <a:avLst>
                <a:gd fmla="val 81897" name="adj"/>
              </a:avLst>
            </a:prstGeom>
            <a:solidFill>
              <a:srgbClr val="FFFFFF">
                <a:alpha val="1422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5" name="Google Shape;185;p14"/>
            <p:cNvSpPr/>
            <p:nvPr/>
          </p:nvSpPr>
          <p:spPr>
            <a:xfrm flipH="1" rot="-5400000">
              <a:off x="8242801" y="3381815"/>
              <a:ext cx="784500" cy="4779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186" name="Google Shape;186;p14"/>
          <p:cNvSpPr/>
          <p:nvPr/>
        </p:nvSpPr>
        <p:spPr>
          <a:xfrm flipH="1" rot="5400000">
            <a:off x="-479615" y="1845054"/>
            <a:ext cx="2455200" cy="14958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7" name="Google Shape;187;p14"/>
          <p:cNvSpPr/>
          <p:nvPr/>
        </p:nvSpPr>
        <p:spPr>
          <a:xfrm rot="5400000">
            <a:off x="-262152" y="1526813"/>
            <a:ext cx="1340700" cy="8163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8" name="Google Shape;188;p14"/>
          <p:cNvSpPr/>
          <p:nvPr/>
        </p:nvSpPr>
        <p:spPr>
          <a:xfrm flipH="1" rot="-5400000">
            <a:off x="-358955" y="3663589"/>
            <a:ext cx="1838400" cy="11205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9" name="Google Shape;189;p14"/>
          <p:cNvSpPr/>
          <p:nvPr/>
        </p:nvSpPr>
        <p:spPr>
          <a:xfrm rot="-5400000">
            <a:off x="-199052" y="1206482"/>
            <a:ext cx="1018800" cy="620700"/>
          </a:xfrm>
          <a:prstGeom prst="parallelogram">
            <a:avLst>
              <a:gd fmla="val 81897" name="adj"/>
            </a:avLst>
          </a:prstGeom>
          <a:solidFill>
            <a:srgbClr val="FFFFFF">
              <a:alpha val="1422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90" name="Google Shape;190;p14"/>
          <p:cNvSpPr/>
          <p:nvPr/>
        </p:nvSpPr>
        <p:spPr>
          <a:xfrm flipH="1" rot="-5400000">
            <a:off x="472234" y="3024661"/>
            <a:ext cx="1272000" cy="7752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91" name="Google Shape;191;p14"/>
          <p:cNvSpPr txBox="1"/>
          <p:nvPr>
            <p:ph idx="12" type="sldNum"/>
          </p:nvPr>
        </p:nvSpPr>
        <p:spPr>
          <a:xfrm>
            <a:off x="8556775" y="4812625"/>
            <a:ext cx="587100" cy="330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192" name="Shape 192"/>
        <p:cNvGrpSpPr/>
        <p:nvPr/>
      </p:nvGrpSpPr>
      <p:grpSpPr>
        <a:xfrm>
          <a:off x="0" y="0"/>
          <a:ext cx="0" cy="0"/>
          <a:chOff x="0" y="0"/>
          <a:chExt cx="0" cy="0"/>
        </a:xfrm>
      </p:grpSpPr>
      <p:sp>
        <p:nvSpPr>
          <p:cNvPr id="193" name="Google Shape;193;p1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94" name="Google Shape;194;p1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95" name="Google Shape;195;p1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21" name="Shape 21"/>
        <p:cNvGrpSpPr/>
        <p:nvPr/>
      </p:nvGrpSpPr>
      <p:grpSpPr>
        <a:xfrm>
          <a:off x="0" y="0"/>
          <a:ext cx="0" cy="0"/>
          <a:chOff x="0" y="0"/>
          <a:chExt cx="0" cy="0"/>
        </a:xfrm>
      </p:grpSpPr>
      <p:sp>
        <p:nvSpPr>
          <p:cNvPr id="22" name="Google Shape;22;p3"/>
          <p:cNvSpPr txBox="1"/>
          <p:nvPr>
            <p:ph type="ctrTitle"/>
          </p:nvPr>
        </p:nvSpPr>
        <p:spPr>
          <a:xfrm>
            <a:off x="2647900" y="1659550"/>
            <a:ext cx="3848100" cy="1159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3" name="Google Shape;23;p3"/>
          <p:cNvSpPr txBox="1"/>
          <p:nvPr>
            <p:ph idx="1" type="subTitle"/>
          </p:nvPr>
        </p:nvSpPr>
        <p:spPr>
          <a:xfrm>
            <a:off x="2647975" y="2763850"/>
            <a:ext cx="3848100" cy="78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3CCFF"/>
              </a:buClr>
              <a:buSzPts val="1800"/>
              <a:buNone/>
              <a:defRPr sz="1800">
                <a:solidFill>
                  <a:srgbClr val="33CCFF"/>
                </a:solidFill>
              </a:defRPr>
            </a:lvl1pPr>
            <a:lvl2pPr lvl="1" rtl="0" algn="ctr">
              <a:spcBef>
                <a:spcPts val="0"/>
              </a:spcBef>
              <a:spcAft>
                <a:spcPts val="0"/>
              </a:spcAft>
              <a:buClr>
                <a:srgbClr val="33CCFF"/>
              </a:buClr>
              <a:buSzPts val="1800"/>
              <a:buNone/>
              <a:defRPr sz="1800">
                <a:solidFill>
                  <a:srgbClr val="33CCFF"/>
                </a:solidFill>
              </a:defRPr>
            </a:lvl2pPr>
            <a:lvl3pPr lvl="2" rtl="0" algn="ctr">
              <a:spcBef>
                <a:spcPts val="0"/>
              </a:spcBef>
              <a:spcAft>
                <a:spcPts val="0"/>
              </a:spcAft>
              <a:buClr>
                <a:srgbClr val="33CCFF"/>
              </a:buClr>
              <a:buSzPts val="1800"/>
              <a:buNone/>
              <a:defRPr sz="1800">
                <a:solidFill>
                  <a:srgbClr val="33CCFF"/>
                </a:solidFill>
              </a:defRPr>
            </a:lvl3pPr>
            <a:lvl4pPr lvl="3" rtl="0" algn="ctr">
              <a:spcBef>
                <a:spcPts val="0"/>
              </a:spcBef>
              <a:spcAft>
                <a:spcPts val="0"/>
              </a:spcAft>
              <a:buClr>
                <a:srgbClr val="33CCFF"/>
              </a:buClr>
              <a:buSzPts val="1800"/>
              <a:buNone/>
              <a:defRPr sz="1800">
                <a:solidFill>
                  <a:srgbClr val="33CCFF"/>
                </a:solidFill>
              </a:defRPr>
            </a:lvl4pPr>
            <a:lvl5pPr lvl="4" rtl="0" algn="ctr">
              <a:spcBef>
                <a:spcPts val="0"/>
              </a:spcBef>
              <a:spcAft>
                <a:spcPts val="0"/>
              </a:spcAft>
              <a:buClr>
                <a:srgbClr val="33CCFF"/>
              </a:buClr>
              <a:buSzPts val="1800"/>
              <a:buNone/>
              <a:defRPr sz="1800">
                <a:solidFill>
                  <a:srgbClr val="33CCFF"/>
                </a:solidFill>
              </a:defRPr>
            </a:lvl5pPr>
            <a:lvl6pPr lvl="5" rtl="0" algn="ctr">
              <a:spcBef>
                <a:spcPts val="0"/>
              </a:spcBef>
              <a:spcAft>
                <a:spcPts val="0"/>
              </a:spcAft>
              <a:buClr>
                <a:srgbClr val="33CCFF"/>
              </a:buClr>
              <a:buSzPts val="1800"/>
              <a:buNone/>
              <a:defRPr sz="1800">
                <a:solidFill>
                  <a:srgbClr val="33CCFF"/>
                </a:solidFill>
              </a:defRPr>
            </a:lvl6pPr>
            <a:lvl7pPr lvl="6" rtl="0" algn="ctr">
              <a:spcBef>
                <a:spcPts val="0"/>
              </a:spcBef>
              <a:spcAft>
                <a:spcPts val="0"/>
              </a:spcAft>
              <a:buClr>
                <a:srgbClr val="33CCFF"/>
              </a:buClr>
              <a:buSzPts val="1800"/>
              <a:buNone/>
              <a:defRPr sz="1800">
                <a:solidFill>
                  <a:srgbClr val="33CCFF"/>
                </a:solidFill>
              </a:defRPr>
            </a:lvl7pPr>
            <a:lvl8pPr lvl="7" rtl="0" algn="ctr">
              <a:spcBef>
                <a:spcPts val="0"/>
              </a:spcBef>
              <a:spcAft>
                <a:spcPts val="0"/>
              </a:spcAft>
              <a:buClr>
                <a:srgbClr val="33CCFF"/>
              </a:buClr>
              <a:buSzPts val="1800"/>
              <a:buNone/>
              <a:defRPr sz="1800">
                <a:solidFill>
                  <a:srgbClr val="33CCFF"/>
                </a:solidFill>
              </a:defRPr>
            </a:lvl8pPr>
            <a:lvl9pPr lvl="8" rtl="0" algn="ctr">
              <a:spcBef>
                <a:spcPts val="0"/>
              </a:spcBef>
              <a:spcAft>
                <a:spcPts val="0"/>
              </a:spcAft>
              <a:buClr>
                <a:srgbClr val="33CCFF"/>
              </a:buClr>
              <a:buSzPts val="1800"/>
              <a:buNone/>
              <a:defRPr sz="1800">
                <a:solidFill>
                  <a:srgbClr val="33CCFF"/>
                </a:solidFill>
              </a:defRPr>
            </a:lvl9pPr>
          </a:lstStyle>
          <a:p/>
        </p:txBody>
      </p:sp>
      <p:sp>
        <p:nvSpPr>
          <p:cNvPr id="24" name="Google Shape;24;p3"/>
          <p:cNvSpPr/>
          <p:nvPr/>
        </p:nvSpPr>
        <p:spPr>
          <a:xfrm flipH="1" rot="5400000">
            <a:off x="6177275" y="-42337"/>
            <a:ext cx="3688200" cy="2246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5" name="Google Shape;25;p3"/>
          <p:cNvSpPr/>
          <p:nvPr/>
        </p:nvSpPr>
        <p:spPr>
          <a:xfrm flipH="1" rot="5400000">
            <a:off x="-698074" y="3247200"/>
            <a:ext cx="3573900" cy="21771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6" name="Google Shape;26;p3"/>
          <p:cNvSpPr/>
          <p:nvPr/>
        </p:nvSpPr>
        <p:spPr>
          <a:xfrm flipH="1" rot="-5400000">
            <a:off x="-428544" y="2831032"/>
            <a:ext cx="2195100" cy="13380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7" name="Google Shape;27;p3"/>
          <p:cNvSpPr/>
          <p:nvPr/>
        </p:nvSpPr>
        <p:spPr>
          <a:xfrm flipH="1" rot="-5400000">
            <a:off x="563748" y="2068298"/>
            <a:ext cx="1518900" cy="9255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8" name="Google Shape;28;p3"/>
          <p:cNvSpPr/>
          <p:nvPr/>
        </p:nvSpPr>
        <p:spPr>
          <a:xfrm rot="5400000">
            <a:off x="-253698" y="2260564"/>
            <a:ext cx="1297200" cy="7899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9" name="Google Shape;29;p3"/>
          <p:cNvSpPr/>
          <p:nvPr/>
        </p:nvSpPr>
        <p:spPr>
          <a:xfrm rot="-5400000">
            <a:off x="-192598" y="1950593"/>
            <a:ext cx="985800" cy="600600"/>
          </a:xfrm>
          <a:prstGeom prst="parallelogram">
            <a:avLst>
              <a:gd fmla="val 81897" name="adj"/>
            </a:avLst>
          </a:prstGeom>
          <a:solidFill>
            <a:srgbClr val="FFFFFF">
              <a:alpha val="1422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0" name="Google Shape;30;p3"/>
          <p:cNvSpPr/>
          <p:nvPr/>
        </p:nvSpPr>
        <p:spPr>
          <a:xfrm flipH="1" rot="5400000">
            <a:off x="7217675" y="1270025"/>
            <a:ext cx="2394600" cy="14589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1" name="Google Shape;31;p3"/>
          <p:cNvSpPr/>
          <p:nvPr/>
        </p:nvSpPr>
        <p:spPr>
          <a:xfrm rot="-5400000">
            <a:off x="7922499" y="2744289"/>
            <a:ext cx="1518600" cy="9255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2" name="Google Shape;32;p3"/>
          <p:cNvSpPr/>
          <p:nvPr/>
        </p:nvSpPr>
        <p:spPr>
          <a:xfrm flipH="1" rot="-5400000">
            <a:off x="7315902" y="2802275"/>
            <a:ext cx="1027800" cy="626100"/>
          </a:xfrm>
          <a:prstGeom prst="parallelogram">
            <a:avLst>
              <a:gd fmla="val 81897" name="adj"/>
            </a:avLst>
          </a:prstGeom>
          <a:solidFill>
            <a:srgbClr val="FFFFFF">
              <a:alpha val="1422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3" name="Google Shape;33;p3"/>
          <p:cNvSpPr/>
          <p:nvPr/>
        </p:nvSpPr>
        <p:spPr>
          <a:xfrm flipH="1" rot="-5400000">
            <a:off x="6337825" y="578875"/>
            <a:ext cx="1520100" cy="9261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34" name="Shape 34"/>
        <p:cNvGrpSpPr/>
        <p:nvPr/>
      </p:nvGrpSpPr>
      <p:grpSpPr>
        <a:xfrm>
          <a:off x="0" y="0"/>
          <a:ext cx="0" cy="0"/>
          <a:chOff x="0" y="0"/>
          <a:chExt cx="0" cy="0"/>
        </a:xfrm>
      </p:grpSpPr>
      <p:sp>
        <p:nvSpPr>
          <p:cNvPr id="35" name="Google Shape;35;p4"/>
          <p:cNvSpPr txBox="1"/>
          <p:nvPr>
            <p:ph idx="1" type="body"/>
          </p:nvPr>
        </p:nvSpPr>
        <p:spPr>
          <a:xfrm>
            <a:off x="2225675" y="2161800"/>
            <a:ext cx="4692600" cy="819900"/>
          </a:xfrm>
          <a:prstGeom prst="rect">
            <a:avLst/>
          </a:prstGeom>
        </p:spPr>
        <p:txBody>
          <a:bodyPr anchorCtr="0" anchor="ctr" bIns="91425" lIns="91425" spcFirstLastPara="1" rIns="91425" wrap="square" tIns="91425">
            <a:noAutofit/>
          </a:bodyPr>
          <a:lstStyle>
            <a:lvl1pPr indent="-381000" lvl="0" marL="457200" rtl="0" algn="ctr">
              <a:spcBef>
                <a:spcPts val="600"/>
              </a:spcBef>
              <a:spcAft>
                <a:spcPts val="0"/>
              </a:spcAft>
              <a:buSzPts val="2400"/>
              <a:buChar char="›"/>
              <a:defRPr b="1" i="1"/>
            </a:lvl1pPr>
            <a:lvl2pPr indent="-381000" lvl="1" marL="914400" rtl="0" algn="ctr">
              <a:spcBef>
                <a:spcPts val="0"/>
              </a:spcBef>
              <a:spcAft>
                <a:spcPts val="0"/>
              </a:spcAft>
              <a:buSzPts val="2400"/>
              <a:buChar char="›"/>
              <a:defRPr b="1" i="1"/>
            </a:lvl2pPr>
            <a:lvl3pPr indent="-381000" lvl="2" marL="1371600" rtl="0" algn="ctr">
              <a:spcBef>
                <a:spcPts val="0"/>
              </a:spcBef>
              <a:spcAft>
                <a:spcPts val="0"/>
              </a:spcAft>
              <a:buSzPts val="2400"/>
              <a:buChar char="›"/>
              <a:defRPr b="1" i="1"/>
            </a:lvl3pPr>
            <a:lvl4pPr indent="-381000" lvl="3" marL="1828800" rtl="0" algn="ctr">
              <a:spcBef>
                <a:spcPts val="0"/>
              </a:spcBef>
              <a:spcAft>
                <a:spcPts val="0"/>
              </a:spcAft>
              <a:buSzPts val="2400"/>
              <a:buChar char="›"/>
              <a:defRPr b="1" i="1"/>
            </a:lvl4pPr>
            <a:lvl5pPr indent="-381000" lvl="4" marL="2286000" rtl="0" algn="ctr">
              <a:spcBef>
                <a:spcPts val="0"/>
              </a:spcBef>
              <a:spcAft>
                <a:spcPts val="0"/>
              </a:spcAft>
              <a:buSzPts val="2400"/>
              <a:buChar char="›"/>
              <a:defRPr b="1" i="1"/>
            </a:lvl5pPr>
            <a:lvl6pPr indent="-381000" lvl="5" marL="2743200" rtl="0" algn="ctr">
              <a:spcBef>
                <a:spcPts val="0"/>
              </a:spcBef>
              <a:spcAft>
                <a:spcPts val="0"/>
              </a:spcAft>
              <a:buSzPts val="2400"/>
              <a:buChar char="›"/>
              <a:defRPr b="1" i="1"/>
            </a:lvl6pPr>
            <a:lvl7pPr indent="-381000" lvl="6" marL="3200400" rtl="0" algn="ctr">
              <a:spcBef>
                <a:spcPts val="0"/>
              </a:spcBef>
              <a:spcAft>
                <a:spcPts val="0"/>
              </a:spcAft>
              <a:buSzPts val="2400"/>
              <a:buChar char="›"/>
              <a:defRPr b="1" i="1"/>
            </a:lvl7pPr>
            <a:lvl8pPr indent="-381000" lvl="7" marL="3657600" rtl="0" algn="ctr">
              <a:spcBef>
                <a:spcPts val="0"/>
              </a:spcBef>
              <a:spcAft>
                <a:spcPts val="0"/>
              </a:spcAft>
              <a:buSzPts val="2400"/>
              <a:buChar char="›"/>
              <a:defRPr b="1" i="1"/>
            </a:lvl8pPr>
            <a:lvl9pPr indent="-381000" lvl="8" marL="4114800" algn="ctr">
              <a:spcBef>
                <a:spcPts val="0"/>
              </a:spcBef>
              <a:spcAft>
                <a:spcPts val="0"/>
              </a:spcAft>
              <a:buSzPts val="2400"/>
              <a:buChar char="»"/>
              <a:defRPr b="1" i="1"/>
            </a:lvl9pPr>
          </a:lstStyle>
          <a:p/>
        </p:txBody>
      </p:sp>
      <p:grpSp>
        <p:nvGrpSpPr>
          <p:cNvPr id="36" name="Google Shape;36;p4"/>
          <p:cNvGrpSpPr/>
          <p:nvPr/>
        </p:nvGrpSpPr>
        <p:grpSpPr>
          <a:xfrm>
            <a:off x="7395202" y="-6"/>
            <a:ext cx="1748884" cy="4013021"/>
            <a:chOff x="7395202" y="-6"/>
            <a:chExt cx="1748884" cy="4013021"/>
          </a:xfrm>
        </p:grpSpPr>
        <p:sp>
          <p:nvSpPr>
            <p:cNvPr id="37" name="Google Shape;37;p4"/>
            <p:cNvSpPr/>
            <p:nvPr/>
          </p:nvSpPr>
          <p:spPr>
            <a:xfrm flipH="1" rot="5400000">
              <a:off x="7471942" y="406044"/>
              <a:ext cx="2078100" cy="12660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8" name="Google Shape;38;p4"/>
            <p:cNvSpPr/>
            <p:nvPr/>
          </p:nvSpPr>
          <p:spPr>
            <a:xfrm flipH="1" rot="5400000">
              <a:off x="7072800" y="1666234"/>
              <a:ext cx="2574300" cy="1568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9" name="Google Shape;39;p4"/>
            <p:cNvSpPr/>
            <p:nvPr/>
          </p:nvSpPr>
          <p:spPr>
            <a:xfrm rot="-5400000">
              <a:off x="8020587" y="2718092"/>
              <a:ext cx="1396200" cy="8508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0" name="Google Shape;40;p4"/>
            <p:cNvSpPr/>
            <p:nvPr/>
          </p:nvSpPr>
          <p:spPr>
            <a:xfrm rot="-5400000">
              <a:off x="7178152" y="542730"/>
              <a:ext cx="1110900" cy="676800"/>
            </a:xfrm>
            <a:prstGeom prst="parallelogram">
              <a:avLst>
                <a:gd fmla="val 81897" name="adj"/>
              </a:avLst>
            </a:prstGeom>
            <a:solidFill>
              <a:srgbClr val="FFFFFF">
                <a:alpha val="1422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1" name="Google Shape;41;p4"/>
            <p:cNvSpPr/>
            <p:nvPr/>
          </p:nvSpPr>
          <p:spPr>
            <a:xfrm flipH="1" rot="-5400000">
              <a:off x="8242801" y="3381815"/>
              <a:ext cx="784500" cy="4779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42" name="Google Shape;42;p4"/>
          <p:cNvSpPr/>
          <p:nvPr/>
        </p:nvSpPr>
        <p:spPr>
          <a:xfrm flipH="1" rot="5400000">
            <a:off x="-479615" y="1845054"/>
            <a:ext cx="2455200" cy="14958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3" name="Google Shape;43;p4"/>
          <p:cNvSpPr/>
          <p:nvPr/>
        </p:nvSpPr>
        <p:spPr>
          <a:xfrm rot="5400000">
            <a:off x="-262152" y="1526813"/>
            <a:ext cx="1340700" cy="8163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4" name="Google Shape;44;p4"/>
          <p:cNvSpPr/>
          <p:nvPr/>
        </p:nvSpPr>
        <p:spPr>
          <a:xfrm flipH="1" rot="-5400000">
            <a:off x="-358955" y="3663588"/>
            <a:ext cx="1838400" cy="11205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5" name="Google Shape;45;p4"/>
          <p:cNvSpPr/>
          <p:nvPr/>
        </p:nvSpPr>
        <p:spPr>
          <a:xfrm rot="-5400000">
            <a:off x="-199052" y="1206482"/>
            <a:ext cx="1018800" cy="620700"/>
          </a:xfrm>
          <a:prstGeom prst="parallelogram">
            <a:avLst>
              <a:gd fmla="val 81897" name="adj"/>
            </a:avLst>
          </a:prstGeom>
          <a:solidFill>
            <a:srgbClr val="FFFFFF">
              <a:alpha val="1422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6" name="Google Shape;46;p4"/>
          <p:cNvSpPr/>
          <p:nvPr/>
        </p:nvSpPr>
        <p:spPr>
          <a:xfrm flipH="1" rot="-5400000">
            <a:off x="472234" y="3024661"/>
            <a:ext cx="1272000" cy="7752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7" name="Google Shape;47;p4"/>
          <p:cNvSpPr txBox="1"/>
          <p:nvPr>
            <p:ph idx="12" type="sldNum"/>
          </p:nvPr>
        </p:nvSpPr>
        <p:spPr>
          <a:xfrm>
            <a:off x="8556775" y="4812625"/>
            <a:ext cx="587100" cy="330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48" name="Shape 48"/>
        <p:cNvGrpSpPr/>
        <p:nvPr/>
      </p:nvGrpSpPr>
      <p:grpSpPr>
        <a:xfrm>
          <a:off x="0" y="0"/>
          <a:ext cx="0" cy="0"/>
          <a:chOff x="0" y="0"/>
          <a:chExt cx="0" cy="0"/>
        </a:xfrm>
      </p:grpSpPr>
      <p:sp>
        <p:nvSpPr>
          <p:cNvPr id="49" name="Google Shape;49;p5"/>
          <p:cNvSpPr txBox="1"/>
          <p:nvPr>
            <p:ph type="title"/>
          </p:nvPr>
        </p:nvSpPr>
        <p:spPr>
          <a:xfrm>
            <a:off x="1067088" y="912850"/>
            <a:ext cx="5972100" cy="6360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0" name="Google Shape;50;p5"/>
          <p:cNvSpPr txBox="1"/>
          <p:nvPr>
            <p:ph idx="1" type="body"/>
          </p:nvPr>
        </p:nvSpPr>
        <p:spPr>
          <a:xfrm>
            <a:off x="1067088" y="1650548"/>
            <a:ext cx="5972100" cy="2764500"/>
          </a:xfrm>
          <a:prstGeom prst="rect">
            <a:avLst/>
          </a:prstGeom>
        </p:spPr>
        <p:txBody>
          <a:bodyPr anchorCtr="0" anchor="t" bIns="91425" lIns="91425" spcFirstLastPara="1" rIns="91425" wrap="square" tIns="91425">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grpSp>
        <p:nvGrpSpPr>
          <p:cNvPr id="51" name="Google Shape;51;p5"/>
          <p:cNvGrpSpPr/>
          <p:nvPr/>
        </p:nvGrpSpPr>
        <p:grpSpPr>
          <a:xfrm>
            <a:off x="7395202" y="-6"/>
            <a:ext cx="1748884" cy="4013021"/>
            <a:chOff x="7395202" y="-6"/>
            <a:chExt cx="1748884" cy="4013021"/>
          </a:xfrm>
        </p:grpSpPr>
        <p:sp>
          <p:nvSpPr>
            <p:cNvPr id="52" name="Google Shape;52;p5"/>
            <p:cNvSpPr/>
            <p:nvPr/>
          </p:nvSpPr>
          <p:spPr>
            <a:xfrm flipH="1" rot="5400000">
              <a:off x="7471942" y="406044"/>
              <a:ext cx="2078100" cy="12660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3" name="Google Shape;53;p5"/>
            <p:cNvSpPr/>
            <p:nvPr/>
          </p:nvSpPr>
          <p:spPr>
            <a:xfrm flipH="1" rot="5400000">
              <a:off x="7072800" y="1666234"/>
              <a:ext cx="2574300" cy="1568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4" name="Google Shape;54;p5"/>
            <p:cNvSpPr/>
            <p:nvPr/>
          </p:nvSpPr>
          <p:spPr>
            <a:xfrm rot="-5400000">
              <a:off x="8020587" y="2718092"/>
              <a:ext cx="1396200" cy="8508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5" name="Google Shape;55;p5"/>
            <p:cNvSpPr/>
            <p:nvPr/>
          </p:nvSpPr>
          <p:spPr>
            <a:xfrm rot="-5400000">
              <a:off x="7178152" y="542730"/>
              <a:ext cx="1110900" cy="676800"/>
            </a:xfrm>
            <a:prstGeom prst="parallelogram">
              <a:avLst>
                <a:gd fmla="val 81897" name="adj"/>
              </a:avLst>
            </a:prstGeom>
            <a:solidFill>
              <a:srgbClr val="FFFFFF">
                <a:alpha val="1422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6" name="Google Shape;56;p5"/>
            <p:cNvSpPr/>
            <p:nvPr/>
          </p:nvSpPr>
          <p:spPr>
            <a:xfrm flipH="1" rot="-5400000">
              <a:off x="8242801" y="3381815"/>
              <a:ext cx="784500" cy="4779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57" name="Google Shape;57;p5"/>
          <p:cNvGrpSpPr/>
          <p:nvPr/>
        </p:nvGrpSpPr>
        <p:grpSpPr>
          <a:xfrm>
            <a:off x="3" y="2738679"/>
            <a:ext cx="722480" cy="2404814"/>
            <a:chOff x="3" y="2750304"/>
            <a:chExt cx="722480" cy="2404814"/>
          </a:xfrm>
        </p:grpSpPr>
        <p:sp>
          <p:nvSpPr>
            <p:cNvPr id="58" name="Google Shape;58;p5"/>
            <p:cNvSpPr/>
            <p:nvPr/>
          </p:nvSpPr>
          <p:spPr>
            <a:xfrm flipH="1" rot="5400000">
              <a:off x="-231667" y="3341328"/>
              <a:ext cx="1185900" cy="7224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9" name="Google Shape;59;p5"/>
            <p:cNvSpPr/>
            <p:nvPr/>
          </p:nvSpPr>
          <p:spPr>
            <a:xfrm rot="5400000">
              <a:off x="-158106" y="3063820"/>
              <a:ext cx="808800" cy="4923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0" name="Google Shape;60;p5"/>
            <p:cNvSpPr/>
            <p:nvPr/>
          </p:nvSpPr>
          <p:spPr>
            <a:xfrm flipH="1" rot="-5400000">
              <a:off x="-173395" y="4440518"/>
              <a:ext cx="888000" cy="5412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1" name="Google Shape;61;p5"/>
            <p:cNvSpPr/>
            <p:nvPr/>
          </p:nvSpPr>
          <p:spPr>
            <a:xfrm rot="-5400000">
              <a:off x="-120147" y="2870454"/>
              <a:ext cx="614700" cy="374400"/>
            </a:xfrm>
            <a:prstGeom prst="parallelogram">
              <a:avLst>
                <a:gd fmla="val 81897" name="adj"/>
              </a:avLst>
            </a:prstGeom>
            <a:solidFill>
              <a:srgbClr val="FFFFFF">
                <a:alpha val="1422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2" name="Google Shape;62;p5"/>
            <p:cNvSpPr/>
            <p:nvPr/>
          </p:nvSpPr>
          <p:spPr>
            <a:xfrm flipH="1" rot="-5400000">
              <a:off x="228056" y="4058304"/>
              <a:ext cx="614400" cy="3744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63" name="Google Shape;63;p5"/>
          <p:cNvSpPr txBox="1"/>
          <p:nvPr>
            <p:ph idx="12" type="sldNum"/>
          </p:nvPr>
        </p:nvSpPr>
        <p:spPr>
          <a:xfrm>
            <a:off x="8556775" y="4812625"/>
            <a:ext cx="587100" cy="330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64" name="Shape 64"/>
        <p:cNvGrpSpPr/>
        <p:nvPr/>
      </p:nvGrpSpPr>
      <p:grpSpPr>
        <a:xfrm>
          <a:off x="0" y="0"/>
          <a:ext cx="0" cy="0"/>
          <a:chOff x="0" y="0"/>
          <a:chExt cx="0" cy="0"/>
        </a:xfrm>
      </p:grpSpPr>
      <p:sp>
        <p:nvSpPr>
          <p:cNvPr id="65" name="Google Shape;65;p6"/>
          <p:cNvSpPr txBox="1"/>
          <p:nvPr>
            <p:ph type="title"/>
          </p:nvPr>
        </p:nvSpPr>
        <p:spPr>
          <a:xfrm>
            <a:off x="1067088" y="912850"/>
            <a:ext cx="5972100" cy="6360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6" name="Google Shape;66;p6"/>
          <p:cNvSpPr txBox="1"/>
          <p:nvPr>
            <p:ph idx="1" type="body"/>
          </p:nvPr>
        </p:nvSpPr>
        <p:spPr>
          <a:xfrm>
            <a:off x="1067100" y="1706950"/>
            <a:ext cx="2977800" cy="32187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67" name="Google Shape;67;p6"/>
          <p:cNvSpPr txBox="1"/>
          <p:nvPr>
            <p:ph idx="2" type="body"/>
          </p:nvPr>
        </p:nvSpPr>
        <p:spPr>
          <a:xfrm>
            <a:off x="4224149" y="1706950"/>
            <a:ext cx="2977800" cy="32187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grpSp>
        <p:nvGrpSpPr>
          <p:cNvPr id="68" name="Google Shape;68;p6"/>
          <p:cNvGrpSpPr/>
          <p:nvPr/>
        </p:nvGrpSpPr>
        <p:grpSpPr>
          <a:xfrm>
            <a:off x="7395202" y="-6"/>
            <a:ext cx="1748884" cy="4013021"/>
            <a:chOff x="7395202" y="-6"/>
            <a:chExt cx="1748884" cy="4013021"/>
          </a:xfrm>
        </p:grpSpPr>
        <p:sp>
          <p:nvSpPr>
            <p:cNvPr id="69" name="Google Shape;69;p6"/>
            <p:cNvSpPr/>
            <p:nvPr/>
          </p:nvSpPr>
          <p:spPr>
            <a:xfrm flipH="1" rot="5400000">
              <a:off x="7471942" y="406044"/>
              <a:ext cx="2078100" cy="12660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0" name="Google Shape;70;p6"/>
            <p:cNvSpPr/>
            <p:nvPr/>
          </p:nvSpPr>
          <p:spPr>
            <a:xfrm flipH="1" rot="5400000">
              <a:off x="7072800" y="1666234"/>
              <a:ext cx="2574300" cy="1568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1" name="Google Shape;71;p6"/>
            <p:cNvSpPr/>
            <p:nvPr/>
          </p:nvSpPr>
          <p:spPr>
            <a:xfrm rot="-5400000">
              <a:off x="8020587" y="2718092"/>
              <a:ext cx="1396200" cy="8508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2" name="Google Shape;72;p6"/>
            <p:cNvSpPr/>
            <p:nvPr/>
          </p:nvSpPr>
          <p:spPr>
            <a:xfrm rot="-5400000">
              <a:off x="7178152" y="542730"/>
              <a:ext cx="1110900" cy="676800"/>
            </a:xfrm>
            <a:prstGeom prst="parallelogram">
              <a:avLst>
                <a:gd fmla="val 81897" name="adj"/>
              </a:avLst>
            </a:prstGeom>
            <a:solidFill>
              <a:srgbClr val="FFFFFF">
                <a:alpha val="1422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3" name="Google Shape;73;p6"/>
            <p:cNvSpPr/>
            <p:nvPr/>
          </p:nvSpPr>
          <p:spPr>
            <a:xfrm flipH="1" rot="-5400000">
              <a:off x="8242801" y="3381815"/>
              <a:ext cx="784500" cy="4779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74" name="Google Shape;74;p6"/>
          <p:cNvGrpSpPr/>
          <p:nvPr/>
        </p:nvGrpSpPr>
        <p:grpSpPr>
          <a:xfrm>
            <a:off x="3" y="2738679"/>
            <a:ext cx="722480" cy="2404814"/>
            <a:chOff x="3" y="2750304"/>
            <a:chExt cx="722480" cy="2404814"/>
          </a:xfrm>
        </p:grpSpPr>
        <p:sp>
          <p:nvSpPr>
            <p:cNvPr id="75" name="Google Shape;75;p6"/>
            <p:cNvSpPr/>
            <p:nvPr/>
          </p:nvSpPr>
          <p:spPr>
            <a:xfrm flipH="1" rot="5400000">
              <a:off x="-231667" y="3341328"/>
              <a:ext cx="1185900" cy="7224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6" name="Google Shape;76;p6"/>
            <p:cNvSpPr/>
            <p:nvPr/>
          </p:nvSpPr>
          <p:spPr>
            <a:xfrm rot="5400000">
              <a:off x="-158106" y="3063820"/>
              <a:ext cx="808800" cy="4923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7" name="Google Shape;77;p6"/>
            <p:cNvSpPr/>
            <p:nvPr/>
          </p:nvSpPr>
          <p:spPr>
            <a:xfrm flipH="1" rot="-5400000">
              <a:off x="-173395" y="4440518"/>
              <a:ext cx="888000" cy="5412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8" name="Google Shape;78;p6"/>
            <p:cNvSpPr/>
            <p:nvPr/>
          </p:nvSpPr>
          <p:spPr>
            <a:xfrm rot="-5400000">
              <a:off x="-120147" y="2870454"/>
              <a:ext cx="614700" cy="374400"/>
            </a:xfrm>
            <a:prstGeom prst="parallelogram">
              <a:avLst>
                <a:gd fmla="val 81897" name="adj"/>
              </a:avLst>
            </a:prstGeom>
            <a:solidFill>
              <a:srgbClr val="FFFFFF">
                <a:alpha val="1422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9" name="Google Shape;79;p6"/>
            <p:cNvSpPr/>
            <p:nvPr/>
          </p:nvSpPr>
          <p:spPr>
            <a:xfrm flipH="1" rot="-5400000">
              <a:off x="228056" y="4058304"/>
              <a:ext cx="614400" cy="3744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80" name="Google Shape;80;p6"/>
          <p:cNvSpPr txBox="1"/>
          <p:nvPr>
            <p:ph idx="12" type="sldNum"/>
          </p:nvPr>
        </p:nvSpPr>
        <p:spPr>
          <a:xfrm>
            <a:off x="8556775" y="4812625"/>
            <a:ext cx="587100" cy="330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81" name="Shape 81"/>
        <p:cNvGrpSpPr/>
        <p:nvPr/>
      </p:nvGrpSpPr>
      <p:grpSpPr>
        <a:xfrm>
          <a:off x="0" y="0"/>
          <a:ext cx="0" cy="0"/>
          <a:chOff x="0" y="0"/>
          <a:chExt cx="0" cy="0"/>
        </a:xfrm>
      </p:grpSpPr>
      <p:sp>
        <p:nvSpPr>
          <p:cNvPr id="82" name="Google Shape;82;p7"/>
          <p:cNvSpPr txBox="1"/>
          <p:nvPr>
            <p:ph type="title"/>
          </p:nvPr>
        </p:nvSpPr>
        <p:spPr>
          <a:xfrm>
            <a:off x="1067088" y="912850"/>
            <a:ext cx="5972100" cy="6360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3" name="Google Shape;83;p7"/>
          <p:cNvSpPr txBox="1"/>
          <p:nvPr>
            <p:ph idx="1" type="body"/>
          </p:nvPr>
        </p:nvSpPr>
        <p:spPr>
          <a:xfrm>
            <a:off x="1067100" y="1676800"/>
            <a:ext cx="2024100" cy="32490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84" name="Google Shape;84;p7"/>
          <p:cNvSpPr txBox="1"/>
          <p:nvPr>
            <p:ph idx="2" type="body"/>
          </p:nvPr>
        </p:nvSpPr>
        <p:spPr>
          <a:xfrm>
            <a:off x="3194801" y="1676800"/>
            <a:ext cx="2024100" cy="32490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85" name="Google Shape;85;p7"/>
          <p:cNvSpPr txBox="1"/>
          <p:nvPr>
            <p:ph idx="3" type="body"/>
          </p:nvPr>
        </p:nvSpPr>
        <p:spPr>
          <a:xfrm>
            <a:off x="5322501" y="1676800"/>
            <a:ext cx="2024100" cy="32490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grpSp>
        <p:nvGrpSpPr>
          <p:cNvPr id="86" name="Google Shape;86;p7"/>
          <p:cNvGrpSpPr/>
          <p:nvPr/>
        </p:nvGrpSpPr>
        <p:grpSpPr>
          <a:xfrm>
            <a:off x="7395202" y="-6"/>
            <a:ext cx="1748884" cy="4013021"/>
            <a:chOff x="7395202" y="-6"/>
            <a:chExt cx="1748884" cy="4013021"/>
          </a:xfrm>
        </p:grpSpPr>
        <p:sp>
          <p:nvSpPr>
            <p:cNvPr id="87" name="Google Shape;87;p7"/>
            <p:cNvSpPr/>
            <p:nvPr/>
          </p:nvSpPr>
          <p:spPr>
            <a:xfrm flipH="1" rot="5400000">
              <a:off x="7471942" y="406044"/>
              <a:ext cx="2078100" cy="12660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8" name="Google Shape;88;p7"/>
            <p:cNvSpPr/>
            <p:nvPr/>
          </p:nvSpPr>
          <p:spPr>
            <a:xfrm flipH="1" rot="5400000">
              <a:off x="7072800" y="1666234"/>
              <a:ext cx="2574300" cy="1568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9" name="Google Shape;89;p7"/>
            <p:cNvSpPr/>
            <p:nvPr/>
          </p:nvSpPr>
          <p:spPr>
            <a:xfrm rot="-5400000">
              <a:off x="8020587" y="2718092"/>
              <a:ext cx="1396200" cy="8508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0" name="Google Shape;90;p7"/>
            <p:cNvSpPr/>
            <p:nvPr/>
          </p:nvSpPr>
          <p:spPr>
            <a:xfrm rot="-5400000">
              <a:off x="7178152" y="542730"/>
              <a:ext cx="1110900" cy="676800"/>
            </a:xfrm>
            <a:prstGeom prst="parallelogram">
              <a:avLst>
                <a:gd fmla="val 81897" name="adj"/>
              </a:avLst>
            </a:prstGeom>
            <a:solidFill>
              <a:srgbClr val="FFFFFF">
                <a:alpha val="1422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1" name="Google Shape;91;p7"/>
            <p:cNvSpPr/>
            <p:nvPr/>
          </p:nvSpPr>
          <p:spPr>
            <a:xfrm flipH="1" rot="-5400000">
              <a:off x="8242801" y="3381815"/>
              <a:ext cx="784500" cy="4779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92" name="Google Shape;92;p7"/>
          <p:cNvGrpSpPr/>
          <p:nvPr/>
        </p:nvGrpSpPr>
        <p:grpSpPr>
          <a:xfrm>
            <a:off x="3" y="2738679"/>
            <a:ext cx="722480" cy="2404814"/>
            <a:chOff x="3" y="2750304"/>
            <a:chExt cx="722480" cy="2404814"/>
          </a:xfrm>
        </p:grpSpPr>
        <p:sp>
          <p:nvSpPr>
            <p:cNvPr id="93" name="Google Shape;93;p7"/>
            <p:cNvSpPr/>
            <p:nvPr/>
          </p:nvSpPr>
          <p:spPr>
            <a:xfrm flipH="1" rot="5400000">
              <a:off x="-231667" y="3341328"/>
              <a:ext cx="1185900" cy="7224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4" name="Google Shape;94;p7"/>
            <p:cNvSpPr/>
            <p:nvPr/>
          </p:nvSpPr>
          <p:spPr>
            <a:xfrm rot="5400000">
              <a:off x="-158106" y="3063820"/>
              <a:ext cx="808800" cy="4923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5" name="Google Shape;95;p7"/>
            <p:cNvSpPr/>
            <p:nvPr/>
          </p:nvSpPr>
          <p:spPr>
            <a:xfrm flipH="1" rot="-5400000">
              <a:off x="-173395" y="4440518"/>
              <a:ext cx="888000" cy="5412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6" name="Google Shape;96;p7"/>
            <p:cNvSpPr/>
            <p:nvPr/>
          </p:nvSpPr>
          <p:spPr>
            <a:xfrm rot="-5400000">
              <a:off x="-120147" y="2870454"/>
              <a:ext cx="614700" cy="374400"/>
            </a:xfrm>
            <a:prstGeom prst="parallelogram">
              <a:avLst>
                <a:gd fmla="val 81897" name="adj"/>
              </a:avLst>
            </a:prstGeom>
            <a:solidFill>
              <a:srgbClr val="FFFFFF">
                <a:alpha val="1422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7" name="Google Shape;97;p7"/>
            <p:cNvSpPr/>
            <p:nvPr/>
          </p:nvSpPr>
          <p:spPr>
            <a:xfrm flipH="1" rot="-5400000">
              <a:off x="228056" y="4058304"/>
              <a:ext cx="614400" cy="3744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98" name="Google Shape;98;p7"/>
          <p:cNvSpPr txBox="1"/>
          <p:nvPr>
            <p:ph idx="12" type="sldNum"/>
          </p:nvPr>
        </p:nvSpPr>
        <p:spPr>
          <a:xfrm>
            <a:off x="8556775" y="4812625"/>
            <a:ext cx="587100" cy="330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sp>
        <p:nvSpPr>
          <p:cNvPr id="100" name="Google Shape;100;p8"/>
          <p:cNvSpPr txBox="1"/>
          <p:nvPr>
            <p:ph type="title"/>
          </p:nvPr>
        </p:nvSpPr>
        <p:spPr>
          <a:xfrm>
            <a:off x="1067088" y="912850"/>
            <a:ext cx="5972100" cy="6360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01" name="Google Shape;101;p8"/>
          <p:cNvGrpSpPr/>
          <p:nvPr/>
        </p:nvGrpSpPr>
        <p:grpSpPr>
          <a:xfrm>
            <a:off x="7395202" y="-6"/>
            <a:ext cx="1748884" cy="4013021"/>
            <a:chOff x="7395202" y="-6"/>
            <a:chExt cx="1748884" cy="4013021"/>
          </a:xfrm>
        </p:grpSpPr>
        <p:sp>
          <p:nvSpPr>
            <p:cNvPr id="102" name="Google Shape;102;p8"/>
            <p:cNvSpPr/>
            <p:nvPr/>
          </p:nvSpPr>
          <p:spPr>
            <a:xfrm flipH="1" rot="5400000">
              <a:off x="7471942" y="406044"/>
              <a:ext cx="2078100" cy="12660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3" name="Google Shape;103;p8"/>
            <p:cNvSpPr/>
            <p:nvPr/>
          </p:nvSpPr>
          <p:spPr>
            <a:xfrm flipH="1" rot="5400000">
              <a:off x="7072800" y="1666234"/>
              <a:ext cx="2574300" cy="1568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4" name="Google Shape;104;p8"/>
            <p:cNvSpPr/>
            <p:nvPr/>
          </p:nvSpPr>
          <p:spPr>
            <a:xfrm rot="-5400000">
              <a:off x="8020587" y="2718092"/>
              <a:ext cx="1396200" cy="8508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5" name="Google Shape;105;p8"/>
            <p:cNvSpPr/>
            <p:nvPr/>
          </p:nvSpPr>
          <p:spPr>
            <a:xfrm rot="-5400000">
              <a:off x="7178152" y="542730"/>
              <a:ext cx="1110900" cy="676800"/>
            </a:xfrm>
            <a:prstGeom prst="parallelogram">
              <a:avLst>
                <a:gd fmla="val 81897" name="adj"/>
              </a:avLst>
            </a:prstGeom>
            <a:solidFill>
              <a:srgbClr val="FFFFFF">
                <a:alpha val="1422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6" name="Google Shape;106;p8"/>
            <p:cNvSpPr/>
            <p:nvPr/>
          </p:nvSpPr>
          <p:spPr>
            <a:xfrm flipH="1" rot="-5400000">
              <a:off x="8242801" y="3381815"/>
              <a:ext cx="784500" cy="4779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107" name="Google Shape;107;p8"/>
          <p:cNvGrpSpPr/>
          <p:nvPr/>
        </p:nvGrpSpPr>
        <p:grpSpPr>
          <a:xfrm>
            <a:off x="3" y="2738679"/>
            <a:ext cx="722480" cy="2404814"/>
            <a:chOff x="3" y="2750304"/>
            <a:chExt cx="722480" cy="2404814"/>
          </a:xfrm>
        </p:grpSpPr>
        <p:sp>
          <p:nvSpPr>
            <p:cNvPr id="108" name="Google Shape;108;p8"/>
            <p:cNvSpPr/>
            <p:nvPr/>
          </p:nvSpPr>
          <p:spPr>
            <a:xfrm flipH="1" rot="5400000">
              <a:off x="-231667" y="3341328"/>
              <a:ext cx="1185900" cy="7224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9" name="Google Shape;109;p8"/>
            <p:cNvSpPr/>
            <p:nvPr/>
          </p:nvSpPr>
          <p:spPr>
            <a:xfrm rot="5400000">
              <a:off x="-158106" y="3063820"/>
              <a:ext cx="808800" cy="4923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0" name="Google Shape;110;p8"/>
            <p:cNvSpPr/>
            <p:nvPr/>
          </p:nvSpPr>
          <p:spPr>
            <a:xfrm flipH="1" rot="-5400000">
              <a:off x="-173395" y="4440518"/>
              <a:ext cx="888000" cy="5412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1" name="Google Shape;111;p8"/>
            <p:cNvSpPr/>
            <p:nvPr/>
          </p:nvSpPr>
          <p:spPr>
            <a:xfrm rot="-5400000">
              <a:off x="-120147" y="2870454"/>
              <a:ext cx="614700" cy="374400"/>
            </a:xfrm>
            <a:prstGeom prst="parallelogram">
              <a:avLst>
                <a:gd fmla="val 81897" name="adj"/>
              </a:avLst>
            </a:prstGeom>
            <a:solidFill>
              <a:srgbClr val="FFFFFF">
                <a:alpha val="1422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2" name="Google Shape;112;p8"/>
            <p:cNvSpPr/>
            <p:nvPr/>
          </p:nvSpPr>
          <p:spPr>
            <a:xfrm flipH="1" rot="-5400000">
              <a:off x="228056" y="4058304"/>
              <a:ext cx="614400" cy="3744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113" name="Google Shape;113;p8"/>
          <p:cNvSpPr txBox="1"/>
          <p:nvPr>
            <p:ph idx="12" type="sldNum"/>
          </p:nvPr>
        </p:nvSpPr>
        <p:spPr>
          <a:xfrm>
            <a:off x="8556775" y="4812625"/>
            <a:ext cx="587100" cy="330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4" name="Shape 114"/>
        <p:cNvGrpSpPr/>
        <p:nvPr/>
      </p:nvGrpSpPr>
      <p:grpSpPr>
        <a:xfrm>
          <a:off x="0" y="0"/>
          <a:ext cx="0" cy="0"/>
          <a:chOff x="0" y="0"/>
          <a:chExt cx="0" cy="0"/>
        </a:xfrm>
      </p:grpSpPr>
      <p:sp>
        <p:nvSpPr>
          <p:cNvPr id="115" name="Google Shape;115;p9"/>
          <p:cNvSpPr txBox="1"/>
          <p:nvPr>
            <p:ph idx="1" type="body"/>
          </p:nvPr>
        </p:nvSpPr>
        <p:spPr>
          <a:xfrm>
            <a:off x="1236500" y="4406300"/>
            <a:ext cx="6671100" cy="519600"/>
          </a:xfrm>
          <a:prstGeom prst="rect">
            <a:avLst/>
          </a:prstGeom>
        </p:spPr>
        <p:txBody>
          <a:bodyPr anchorCtr="0" anchor="t" bIns="91425" lIns="91425" spcFirstLastPara="1" rIns="91425" wrap="square" tIns="91425">
            <a:noAutofit/>
          </a:bodyPr>
          <a:lstStyle>
            <a:lvl1pPr indent="-228600" lvl="0" marL="457200">
              <a:spcBef>
                <a:spcPts val="360"/>
              </a:spcBef>
              <a:spcAft>
                <a:spcPts val="0"/>
              </a:spcAft>
              <a:buSzPts val="1800"/>
              <a:buNone/>
              <a:defRPr b="1" sz="1800"/>
            </a:lvl1pPr>
          </a:lstStyle>
          <a:p/>
        </p:txBody>
      </p:sp>
      <p:grpSp>
        <p:nvGrpSpPr>
          <p:cNvPr id="116" name="Google Shape;116;p9"/>
          <p:cNvGrpSpPr/>
          <p:nvPr/>
        </p:nvGrpSpPr>
        <p:grpSpPr>
          <a:xfrm>
            <a:off x="7395202" y="-6"/>
            <a:ext cx="1748884" cy="4013021"/>
            <a:chOff x="7395202" y="-6"/>
            <a:chExt cx="1748884" cy="4013021"/>
          </a:xfrm>
        </p:grpSpPr>
        <p:sp>
          <p:nvSpPr>
            <p:cNvPr id="117" name="Google Shape;117;p9"/>
            <p:cNvSpPr/>
            <p:nvPr/>
          </p:nvSpPr>
          <p:spPr>
            <a:xfrm flipH="1" rot="5400000">
              <a:off x="7471942" y="406044"/>
              <a:ext cx="2078100" cy="12660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8" name="Google Shape;118;p9"/>
            <p:cNvSpPr/>
            <p:nvPr/>
          </p:nvSpPr>
          <p:spPr>
            <a:xfrm flipH="1" rot="5400000">
              <a:off x="7072800" y="1666234"/>
              <a:ext cx="2574300" cy="1568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9" name="Google Shape;119;p9"/>
            <p:cNvSpPr/>
            <p:nvPr/>
          </p:nvSpPr>
          <p:spPr>
            <a:xfrm rot="-5400000">
              <a:off x="8020587" y="2718092"/>
              <a:ext cx="1396200" cy="8508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0" name="Google Shape;120;p9"/>
            <p:cNvSpPr/>
            <p:nvPr/>
          </p:nvSpPr>
          <p:spPr>
            <a:xfrm rot="-5400000">
              <a:off x="7178152" y="542730"/>
              <a:ext cx="1110900" cy="676800"/>
            </a:xfrm>
            <a:prstGeom prst="parallelogram">
              <a:avLst>
                <a:gd fmla="val 81897" name="adj"/>
              </a:avLst>
            </a:prstGeom>
            <a:solidFill>
              <a:srgbClr val="FFFFFF">
                <a:alpha val="1422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1" name="Google Shape;121;p9"/>
            <p:cNvSpPr/>
            <p:nvPr/>
          </p:nvSpPr>
          <p:spPr>
            <a:xfrm flipH="1" rot="-5400000">
              <a:off x="8242801" y="3381815"/>
              <a:ext cx="784500" cy="4779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122" name="Google Shape;122;p9"/>
          <p:cNvGrpSpPr/>
          <p:nvPr/>
        </p:nvGrpSpPr>
        <p:grpSpPr>
          <a:xfrm>
            <a:off x="3" y="2738679"/>
            <a:ext cx="722480" cy="2404814"/>
            <a:chOff x="3" y="2750304"/>
            <a:chExt cx="722480" cy="2404814"/>
          </a:xfrm>
        </p:grpSpPr>
        <p:sp>
          <p:nvSpPr>
            <p:cNvPr id="123" name="Google Shape;123;p9"/>
            <p:cNvSpPr/>
            <p:nvPr/>
          </p:nvSpPr>
          <p:spPr>
            <a:xfrm flipH="1" rot="5400000">
              <a:off x="-231667" y="3341328"/>
              <a:ext cx="1185900" cy="7224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4" name="Google Shape;124;p9"/>
            <p:cNvSpPr/>
            <p:nvPr/>
          </p:nvSpPr>
          <p:spPr>
            <a:xfrm rot="5400000">
              <a:off x="-158106" y="3063820"/>
              <a:ext cx="808800" cy="4923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5" name="Google Shape;125;p9"/>
            <p:cNvSpPr/>
            <p:nvPr/>
          </p:nvSpPr>
          <p:spPr>
            <a:xfrm flipH="1" rot="-5400000">
              <a:off x="-173395" y="4440518"/>
              <a:ext cx="888000" cy="5412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6" name="Google Shape;126;p9"/>
            <p:cNvSpPr/>
            <p:nvPr/>
          </p:nvSpPr>
          <p:spPr>
            <a:xfrm rot="-5400000">
              <a:off x="-120147" y="2870454"/>
              <a:ext cx="614700" cy="374400"/>
            </a:xfrm>
            <a:prstGeom prst="parallelogram">
              <a:avLst>
                <a:gd fmla="val 81897" name="adj"/>
              </a:avLst>
            </a:prstGeom>
            <a:solidFill>
              <a:srgbClr val="FFFFFF">
                <a:alpha val="1422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7" name="Google Shape;127;p9"/>
            <p:cNvSpPr/>
            <p:nvPr/>
          </p:nvSpPr>
          <p:spPr>
            <a:xfrm flipH="1" rot="-5400000">
              <a:off x="228056" y="4058304"/>
              <a:ext cx="614400" cy="3744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128" name="Google Shape;128;p9"/>
          <p:cNvSpPr txBox="1"/>
          <p:nvPr>
            <p:ph idx="12" type="sldNum"/>
          </p:nvPr>
        </p:nvSpPr>
        <p:spPr>
          <a:xfrm>
            <a:off x="8556775" y="4812625"/>
            <a:ext cx="587100" cy="330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ype="blank">
  <p:cSld name="BLANK">
    <p:spTree>
      <p:nvGrpSpPr>
        <p:cNvPr id="129" name="Shape 129"/>
        <p:cNvGrpSpPr/>
        <p:nvPr/>
      </p:nvGrpSpPr>
      <p:grpSpPr>
        <a:xfrm>
          <a:off x="0" y="0"/>
          <a:ext cx="0" cy="0"/>
          <a:chOff x="0" y="0"/>
          <a:chExt cx="0" cy="0"/>
        </a:xfrm>
      </p:grpSpPr>
      <p:grpSp>
        <p:nvGrpSpPr>
          <p:cNvPr id="130" name="Google Shape;130;p10"/>
          <p:cNvGrpSpPr/>
          <p:nvPr/>
        </p:nvGrpSpPr>
        <p:grpSpPr>
          <a:xfrm>
            <a:off x="7934863" y="4"/>
            <a:ext cx="1209179" cy="2774603"/>
            <a:chOff x="7395202" y="-6"/>
            <a:chExt cx="1748884" cy="4013021"/>
          </a:xfrm>
        </p:grpSpPr>
        <p:sp>
          <p:nvSpPr>
            <p:cNvPr id="131" name="Google Shape;131;p10"/>
            <p:cNvSpPr/>
            <p:nvPr/>
          </p:nvSpPr>
          <p:spPr>
            <a:xfrm flipH="1" rot="5400000">
              <a:off x="7471942" y="406044"/>
              <a:ext cx="2078100" cy="12660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2" name="Google Shape;132;p10"/>
            <p:cNvSpPr/>
            <p:nvPr/>
          </p:nvSpPr>
          <p:spPr>
            <a:xfrm flipH="1" rot="5400000">
              <a:off x="7072800" y="1666234"/>
              <a:ext cx="2574300" cy="1568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3" name="Google Shape;133;p10"/>
            <p:cNvSpPr/>
            <p:nvPr/>
          </p:nvSpPr>
          <p:spPr>
            <a:xfrm rot="-5400000">
              <a:off x="8020587" y="2718092"/>
              <a:ext cx="1396200" cy="8508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4" name="Google Shape;134;p10"/>
            <p:cNvSpPr/>
            <p:nvPr/>
          </p:nvSpPr>
          <p:spPr>
            <a:xfrm rot="-5400000">
              <a:off x="7178152" y="542730"/>
              <a:ext cx="1110900" cy="676800"/>
            </a:xfrm>
            <a:prstGeom prst="parallelogram">
              <a:avLst>
                <a:gd fmla="val 81897" name="adj"/>
              </a:avLst>
            </a:prstGeom>
            <a:solidFill>
              <a:srgbClr val="FFFFFF">
                <a:alpha val="1422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5" name="Google Shape;135;p10"/>
            <p:cNvSpPr/>
            <p:nvPr/>
          </p:nvSpPr>
          <p:spPr>
            <a:xfrm flipH="1" rot="-5400000">
              <a:off x="8242801" y="3381815"/>
              <a:ext cx="784500" cy="4779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136" name="Google Shape;136;p10"/>
          <p:cNvGrpSpPr/>
          <p:nvPr/>
        </p:nvGrpSpPr>
        <p:grpSpPr>
          <a:xfrm>
            <a:off x="-1" y="2232486"/>
            <a:ext cx="874634" cy="2911268"/>
            <a:chOff x="3" y="2750304"/>
            <a:chExt cx="722480" cy="2404814"/>
          </a:xfrm>
        </p:grpSpPr>
        <p:sp>
          <p:nvSpPr>
            <p:cNvPr id="137" name="Google Shape;137;p10"/>
            <p:cNvSpPr/>
            <p:nvPr/>
          </p:nvSpPr>
          <p:spPr>
            <a:xfrm flipH="1" rot="5400000">
              <a:off x="-231667" y="3341328"/>
              <a:ext cx="1185900" cy="7224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8" name="Google Shape;138;p10"/>
            <p:cNvSpPr/>
            <p:nvPr/>
          </p:nvSpPr>
          <p:spPr>
            <a:xfrm rot="5400000">
              <a:off x="-158106" y="3063820"/>
              <a:ext cx="808800" cy="4923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9" name="Google Shape;139;p10"/>
            <p:cNvSpPr/>
            <p:nvPr/>
          </p:nvSpPr>
          <p:spPr>
            <a:xfrm flipH="1" rot="-5400000">
              <a:off x="-173395" y="4440518"/>
              <a:ext cx="888000" cy="5412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0" name="Google Shape;140;p10"/>
            <p:cNvSpPr/>
            <p:nvPr/>
          </p:nvSpPr>
          <p:spPr>
            <a:xfrm rot="-5400000">
              <a:off x="-120147" y="2870454"/>
              <a:ext cx="614700" cy="374400"/>
            </a:xfrm>
            <a:prstGeom prst="parallelogram">
              <a:avLst>
                <a:gd fmla="val 81897" name="adj"/>
              </a:avLst>
            </a:prstGeom>
            <a:solidFill>
              <a:srgbClr val="FFFFFF">
                <a:alpha val="1422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1" name="Google Shape;141;p10"/>
            <p:cNvSpPr/>
            <p:nvPr/>
          </p:nvSpPr>
          <p:spPr>
            <a:xfrm flipH="1" rot="-5400000">
              <a:off x="228056" y="4058304"/>
              <a:ext cx="614400" cy="3744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142" name="Google Shape;142;p10"/>
          <p:cNvSpPr txBox="1"/>
          <p:nvPr>
            <p:ph idx="12" type="sldNum"/>
          </p:nvPr>
        </p:nvSpPr>
        <p:spPr>
          <a:xfrm>
            <a:off x="8556775" y="4812625"/>
            <a:ext cx="587100" cy="330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rgbClr val="041F3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067088" y="912850"/>
            <a:ext cx="5972100" cy="6360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FFFFFF"/>
              </a:buClr>
              <a:buSzPts val="3000"/>
              <a:buFont typeface="Hind"/>
              <a:buNone/>
              <a:defRPr b="1" sz="3000">
                <a:solidFill>
                  <a:srgbClr val="FFFFFF"/>
                </a:solidFill>
                <a:latin typeface="Hind"/>
                <a:ea typeface="Hind"/>
                <a:cs typeface="Hind"/>
                <a:sym typeface="Hind"/>
              </a:defRPr>
            </a:lvl1pPr>
            <a:lvl2pPr lvl="1">
              <a:spcBef>
                <a:spcPts val="0"/>
              </a:spcBef>
              <a:spcAft>
                <a:spcPts val="0"/>
              </a:spcAft>
              <a:buClr>
                <a:srgbClr val="FFFFFF"/>
              </a:buClr>
              <a:buSzPts val="3000"/>
              <a:buFont typeface="Hind"/>
              <a:buNone/>
              <a:defRPr b="1" sz="3000">
                <a:solidFill>
                  <a:srgbClr val="FFFFFF"/>
                </a:solidFill>
                <a:latin typeface="Hind"/>
                <a:ea typeface="Hind"/>
                <a:cs typeface="Hind"/>
                <a:sym typeface="Hind"/>
              </a:defRPr>
            </a:lvl2pPr>
            <a:lvl3pPr lvl="2">
              <a:spcBef>
                <a:spcPts val="0"/>
              </a:spcBef>
              <a:spcAft>
                <a:spcPts val="0"/>
              </a:spcAft>
              <a:buClr>
                <a:srgbClr val="FFFFFF"/>
              </a:buClr>
              <a:buSzPts val="3000"/>
              <a:buFont typeface="Hind"/>
              <a:buNone/>
              <a:defRPr b="1" sz="3000">
                <a:solidFill>
                  <a:srgbClr val="FFFFFF"/>
                </a:solidFill>
                <a:latin typeface="Hind"/>
                <a:ea typeface="Hind"/>
                <a:cs typeface="Hind"/>
                <a:sym typeface="Hind"/>
              </a:defRPr>
            </a:lvl3pPr>
            <a:lvl4pPr lvl="3">
              <a:spcBef>
                <a:spcPts val="0"/>
              </a:spcBef>
              <a:spcAft>
                <a:spcPts val="0"/>
              </a:spcAft>
              <a:buClr>
                <a:srgbClr val="FFFFFF"/>
              </a:buClr>
              <a:buSzPts val="3000"/>
              <a:buFont typeface="Hind"/>
              <a:buNone/>
              <a:defRPr b="1" sz="3000">
                <a:solidFill>
                  <a:srgbClr val="FFFFFF"/>
                </a:solidFill>
                <a:latin typeface="Hind"/>
                <a:ea typeface="Hind"/>
                <a:cs typeface="Hind"/>
                <a:sym typeface="Hind"/>
              </a:defRPr>
            </a:lvl4pPr>
            <a:lvl5pPr lvl="4">
              <a:spcBef>
                <a:spcPts val="0"/>
              </a:spcBef>
              <a:spcAft>
                <a:spcPts val="0"/>
              </a:spcAft>
              <a:buClr>
                <a:srgbClr val="FFFFFF"/>
              </a:buClr>
              <a:buSzPts val="3000"/>
              <a:buFont typeface="Hind"/>
              <a:buNone/>
              <a:defRPr b="1" sz="3000">
                <a:solidFill>
                  <a:srgbClr val="FFFFFF"/>
                </a:solidFill>
                <a:latin typeface="Hind"/>
                <a:ea typeface="Hind"/>
                <a:cs typeface="Hind"/>
                <a:sym typeface="Hind"/>
              </a:defRPr>
            </a:lvl5pPr>
            <a:lvl6pPr lvl="5">
              <a:spcBef>
                <a:spcPts val="0"/>
              </a:spcBef>
              <a:spcAft>
                <a:spcPts val="0"/>
              </a:spcAft>
              <a:buClr>
                <a:srgbClr val="FFFFFF"/>
              </a:buClr>
              <a:buSzPts val="3000"/>
              <a:buFont typeface="Hind"/>
              <a:buNone/>
              <a:defRPr b="1" sz="3000">
                <a:solidFill>
                  <a:srgbClr val="FFFFFF"/>
                </a:solidFill>
                <a:latin typeface="Hind"/>
                <a:ea typeface="Hind"/>
                <a:cs typeface="Hind"/>
                <a:sym typeface="Hind"/>
              </a:defRPr>
            </a:lvl6pPr>
            <a:lvl7pPr lvl="6">
              <a:spcBef>
                <a:spcPts val="0"/>
              </a:spcBef>
              <a:spcAft>
                <a:spcPts val="0"/>
              </a:spcAft>
              <a:buClr>
                <a:srgbClr val="FFFFFF"/>
              </a:buClr>
              <a:buSzPts val="3000"/>
              <a:buFont typeface="Hind"/>
              <a:buNone/>
              <a:defRPr b="1" sz="3000">
                <a:solidFill>
                  <a:srgbClr val="FFFFFF"/>
                </a:solidFill>
                <a:latin typeface="Hind"/>
                <a:ea typeface="Hind"/>
                <a:cs typeface="Hind"/>
                <a:sym typeface="Hind"/>
              </a:defRPr>
            </a:lvl7pPr>
            <a:lvl8pPr lvl="7">
              <a:spcBef>
                <a:spcPts val="0"/>
              </a:spcBef>
              <a:spcAft>
                <a:spcPts val="0"/>
              </a:spcAft>
              <a:buClr>
                <a:srgbClr val="FFFFFF"/>
              </a:buClr>
              <a:buSzPts val="3000"/>
              <a:buFont typeface="Hind"/>
              <a:buNone/>
              <a:defRPr b="1" sz="3000">
                <a:solidFill>
                  <a:srgbClr val="FFFFFF"/>
                </a:solidFill>
                <a:latin typeface="Hind"/>
                <a:ea typeface="Hind"/>
                <a:cs typeface="Hind"/>
                <a:sym typeface="Hind"/>
              </a:defRPr>
            </a:lvl8pPr>
            <a:lvl9pPr lvl="8">
              <a:spcBef>
                <a:spcPts val="0"/>
              </a:spcBef>
              <a:spcAft>
                <a:spcPts val="0"/>
              </a:spcAft>
              <a:buClr>
                <a:srgbClr val="FFFFFF"/>
              </a:buClr>
              <a:buSzPts val="3000"/>
              <a:buFont typeface="Hind"/>
              <a:buNone/>
              <a:defRPr b="1" sz="3000">
                <a:solidFill>
                  <a:srgbClr val="FFFFFF"/>
                </a:solidFill>
                <a:latin typeface="Hind"/>
                <a:ea typeface="Hind"/>
                <a:cs typeface="Hind"/>
                <a:sym typeface="Hind"/>
              </a:defRPr>
            </a:lvl9pPr>
          </a:lstStyle>
          <a:p/>
        </p:txBody>
      </p:sp>
      <p:sp>
        <p:nvSpPr>
          <p:cNvPr id="7" name="Google Shape;7;p1"/>
          <p:cNvSpPr txBox="1"/>
          <p:nvPr>
            <p:ph idx="1" type="body"/>
          </p:nvPr>
        </p:nvSpPr>
        <p:spPr>
          <a:xfrm>
            <a:off x="1067088" y="1650548"/>
            <a:ext cx="5972100" cy="2764500"/>
          </a:xfrm>
          <a:prstGeom prst="rect">
            <a:avLst/>
          </a:prstGeom>
          <a:noFill/>
          <a:ln>
            <a:noFill/>
          </a:ln>
        </p:spPr>
        <p:txBody>
          <a:bodyPr anchorCtr="0" anchor="t" bIns="91425" lIns="91425" spcFirstLastPara="1" rIns="91425" wrap="square" tIns="91425">
            <a:noAutofit/>
          </a:bodyPr>
          <a:lstStyle>
            <a:lvl1pPr indent="-381000" lvl="0" marL="457200">
              <a:spcBef>
                <a:spcPts val="600"/>
              </a:spcBef>
              <a:spcAft>
                <a:spcPts val="0"/>
              </a:spcAft>
              <a:buClr>
                <a:srgbClr val="1C4587"/>
              </a:buClr>
              <a:buSzPts val="2400"/>
              <a:buFont typeface="Hind"/>
              <a:buChar char="›"/>
              <a:defRPr sz="2400">
                <a:solidFill>
                  <a:srgbClr val="FFFFFF"/>
                </a:solidFill>
                <a:latin typeface="Hind"/>
                <a:ea typeface="Hind"/>
                <a:cs typeface="Hind"/>
                <a:sym typeface="Hind"/>
              </a:defRPr>
            </a:lvl1pPr>
            <a:lvl2pPr indent="-381000" lvl="1" marL="9144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2pPr>
            <a:lvl3pPr indent="-381000" lvl="2" marL="13716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3pPr>
            <a:lvl4pPr indent="-381000" lvl="3" marL="18288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4pPr>
            <a:lvl5pPr indent="-381000" lvl="4" marL="2286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5pPr>
            <a:lvl6pPr indent="-381000" lvl="5" marL="27432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6pPr>
            <a:lvl7pPr indent="-381000" lvl="6" marL="32004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7pPr>
            <a:lvl8pPr indent="-381000" lvl="7" marL="36576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8pPr>
            <a:lvl9pPr indent="-381000" lvl="8" marL="41148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9pPr>
          </a:lstStyle>
          <a:p/>
        </p:txBody>
      </p:sp>
      <p:sp>
        <p:nvSpPr>
          <p:cNvPr id="8" name="Google Shape;8;p1"/>
          <p:cNvSpPr txBox="1"/>
          <p:nvPr>
            <p:ph idx="12" type="sldNum"/>
          </p:nvPr>
        </p:nvSpPr>
        <p:spPr>
          <a:xfrm>
            <a:off x="8556775" y="4812625"/>
            <a:ext cx="587100" cy="330900"/>
          </a:xfrm>
          <a:prstGeom prst="rect">
            <a:avLst/>
          </a:prstGeom>
          <a:noFill/>
          <a:ln>
            <a:noFill/>
          </a:ln>
        </p:spPr>
        <p:txBody>
          <a:bodyPr anchorCtr="0" anchor="t" bIns="91425" lIns="91425" spcFirstLastPara="1" rIns="91425" wrap="square" tIns="91425">
            <a:noAutofit/>
          </a:bodyPr>
          <a:lstStyle>
            <a:lvl1pPr lvl="0" algn="r">
              <a:buNone/>
              <a:defRPr sz="1100">
                <a:solidFill>
                  <a:srgbClr val="FFFFFF"/>
                </a:solidFill>
                <a:latin typeface="Hind"/>
                <a:ea typeface="Hind"/>
                <a:cs typeface="Hind"/>
                <a:sym typeface="Hind"/>
              </a:defRPr>
            </a:lvl1pPr>
            <a:lvl2pPr lvl="1" algn="r">
              <a:buNone/>
              <a:defRPr sz="1100">
                <a:solidFill>
                  <a:srgbClr val="FFFFFF"/>
                </a:solidFill>
                <a:latin typeface="Hind"/>
                <a:ea typeface="Hind"/>
                <a:cs typeface="Hind"/>
                <a:sym typeface="Hind"/>
              </a:defRPr>
            </a:lvl2pPr>
            <a:lvl3pPr lvl="2" algn="r">
              <a:buNone/>
              <a:defRPr sz="1100">
                <a:solidFill>
                  <a:srgbClr val="FFFFFF"/>
                </a:solidFill>
                <a:latin typeface="Hind"/>
                <a:ea typeface="Hind"/>
                <a:cs typeface="Hind"/>
                <a:sym typeface="Hind"/>
              </a:defRPr>
            </a:lvl3pPr>
            <a:lvl4pPr lvl="3" algn="r">
              <a:buNone/>
              <a:defRPr sz="1100">
                <a:solidFill>
                  <a:srgbClr val="FFFFFF"/>
                </a:solidFill>
                <a:latin typeface="Hind"/>
                <a:ea typeface="Hind"/>
                <a:cs typeface="Hind"/>
                <a:sym typeface="Hind"/>
              </a:defRPr>
            </a:lvl4pPr>
            <a:lvl5pPr lvl="4" algn="r">
              <a:buNone/>
              <a:defRPr sz="1100">
                <a:solidFill>
                  <a:srgbClr val="FFFFFF"/>
                </a:solidFill>
                <a:latin typeface="Hind"/>
                <a:ea typeface="Hind"/>
                <a:cs typeface="Hind"/>
                <a:sym typeface="Hind"/>
              </a:defRPr>
            </a:lvl5pPr>
            <a:lvl6pPr lvl="5" algn="r">
              <a:buNone/>
              <a:defRPr sz="1100">
                <a:solidFill>
                  <a:srgbClr val="FFFFFF"/>
                </a:solidFill>
                <a:latin typeface="Hind"/>
                <a:ea typeface="Hind"/>
                <a:cs typeface="Hind"/>
                <a:sym typeface="Hind"/>
              </a:defRPr>
            </a:lvl6pPr>
            <a:lvl7pPr lvl="6" algn="r">
              <a:buNone/>
              <a:defRPr sz="1100">
                <a:solidFill>
                  <a:srgbClr val="FFFFFF"/>
                </a:solidFill>
                <a:latin typeface="Hind"/>
                <a:ea typeface="Hind"/>
                <a:cs typeface="Hind"/>
                <a:sym typeface="Hind"/>
              </a:defRPr>
            </a:lvl7pPr>
            <a:lvl8pPr lvl="7" algn="r">
              <a:buNone/>
              <a:defRPr sz="1100">
                <a:solidFill>
                  <a:srgbClr val="FFFFFF"/>
                </a:solidFill>
                <a:latin typeface="Hind"/>
                <a:ea typeface="Hind"/>
                <a:cs typeface="Hind"/>
                <a:sym typeface="Hind"/>
              </a:defRPr>
            </a:lvl8pPr>
            <a:lvl9pPr lvl="8" algn="r">
              <a:buNone/>
              <a:defRPr sz="1100">
                <a:solidFill>
                  <a:srgbClr val="FFFFFF"/>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hyperlink" Target="https://www.uxpin.com/studio/blog/evangelize-design-thinking-beyond-just-buzzwords/" TargetMode="External"/><Relationship Id="rId4" Type="http://schemas.openxmlformats.org/officeDocument/2006/relationships/hyperlink" Target="https://www.uxpin.com/studio/blog/design-thinking-workshop/"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6"/>
          <p:cNvSpPr txBox="1"/>
          <p:nvPr>
            <p:ph type="ctrTitle"/>
          </p:nvPr>
        </p:nvSpPr>
        <p:spPr>
          <a:xfrm>
            <a:off x="2592950" y="1663100"/>
            <a:ext cx="4460400" cy="115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a:t>
            </a:r>
            <a:r>
              <a:rPr lang="en-GB"/>
              <a:t>BOOKABLE”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200"/>
                                        </p:tgtEl>
                                        <p:attrNameLst>
                                          <p:attrName>style.visibility</p:attrName>
                                        </p:attrNameLst>
                                      </p:cBhvr>
                                      <p:to>
                                        <p:strVal val="visible"/>
                                      </p:to>
                                    </p:set>
                                    <p:anim calcmode="lin" valueType="num">
                                      <p:cBhvr additive="base">
                                        <p:cTn dur="900"/>
                                        <p:tgtEl>
                                          <p:spTgt spid="200"/>
                                        </p:tgtEl>
                                        <p:attrNameLst>
                                          <p:attrName>ppt_w</p:attrName>
                                        </p:attrNameLst>
                                      </p:cBhvr>
                                      <p:tavLst>
                                        <p:tav fmla="" tm="0">
                                          <p:val>
                                            <p:strVal val="0"/>
                                          </p:val>
                                        </p:tav>
                                        <p:tav fmla="" tm="100000">
                                          <p:val>
                                            <p:strVal val="#ppt_w"/>
                                          </p:val>
                                        </p:tav>
                                      </p:tavLst>
                                    </p:anim>
                                    <p:anim calcmode="lin" valueType="num">
                                      <p:cBhvr additive="base">
                                        <p:cTn dur="900"/>
                                        <p:tgtEl>
                                          <p:spTgt spid="20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5"/>
          <p:cNvSpPr txBox="1"/>
          <p:nvPr>
            <p:ph type="title"/>
          </p:nvPr>
        </p:nvSpPr>
        <p:spPr>
          <a:xfrm>
            <a:off x="9969288" y="3972575"/>
            <a:ext cx="5972100" cy="636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t/>
            </a:r>
            <a:endParaRPr/>
          </a:p>
        </p:txBody>
      </p:sp>
      <p:pic>
        <p:nvPicPr>
          <p:cNvPr id="522" name="Google Shape;522;p5"/>
          <p:cNvPicPr preferRelativeResize="0"/>
          <p:nvPr/>
        </p:nvPicPr>
        <p:blipFill rotWithShape="1">
          <a:blip r:embed="rId3">
            <a:alphaModFix/>
          </a:blip>
          <a:srcRect b="0" l="770" r="-770" t="0"/>
          <a:stretch/>
        </p:blipFill>
        <p:spPr>
          <a:xfrm>
            <a:off x="333713" y="108013"/>
            <a:ext cx="7848600" cy="4766726"/>
          </a:xfrm>
          <a:prstGeom prst="rect">
            <a:avLst/>
          </a:prstGeom>
          <a:noFill/>
          <a:ln>
            <a:noFill/>
          </a:ln>
        </p:spPr>
      </p:pic>
      <p:pic>
        <p:nvPicPr>
          <p:cNvPr id="523" name="Google Shape;523;p5"/>
          <p:cNvPicPr preferRelativeResize="0"/>
          <p:nvPr/>
        </p:nvPicPr>
        <p:blipFill rotWithShape="1">
          <a:blip r:embed="rId4">
            <a:alphaModFix/>
          </a:blip>
          <a:srcRect b="0" l="0" r="0" t="0"/>
          <a:stretch/>
        </p:blipFill>
        <p:spPr>
          <a:xfrm>
            <a:off x="3619825" y="1287699"/>
            <a:ext cx="1437075" cy="1437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26"/>
          <p:cNvPicPr preferRelativeResize="0"/>
          <p:nvPr/>
        </p:nvPicPr>
        <p:blipFill>
          <a:blip r:embed="rId3">
            <a:alphaModFix/>
          </a:blip>
          <a:stretch>
            <a:fillRect/>
          </a:stretch>
        </p:blipFill>
        <p:spPr>
          <a:xfrm>
            <a:off x="212675" y="72025"/>
            <a:ext cx="7967123" cy="4838699"/>
          </a:xfrm>
          <a:prstGeom prst="rect">
            <a:avLst/>
          </a:prstGeom>
          <a:noFill/>
          <a:ln>
            <a:noFill/>
          </a:ln>
        </p:spPr>
      </p:pic>
      <p:pic>
        <p:nvPicPr>
          <p:cNvPr id="281" name="Google Shape;281;p26"/>
          <p:cNvPicPr preferRelativeResize="0"/>
          <p:nvPr/>
        </p:nvPicPr>
        <p:blipFill>
          <a:blip r:embed="rId4">
            <a:alphaModFix/>
          </a:blip>
          <a:stretch>
            <a:fillRect/>
          </a:stretch>
        </p:blipFill>
        <p:spPr>
          <a:xfrm>
            <a:off x="3678625" y="1378100"/>
            <a:ext cx="1404625" cy="1404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7"/>
          <p:cNvSpPr txBox="1"/>
          <p:nvPr>
            <p:ph type="ctrTitle"/>
          </p:nvPr>
        </p:nvSpPr>
        <p:spPr>
          <a:xfrm>
            <a:off x="1912650" y="1547700"/>
            <a:ext cx="5318700" cy="20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4900"/>
              <a:t>Define Phase</a:t>
            </a:r>
            <a:endParaRPr sz="49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8"/>
          <p:cNvSpPr/>
          <p:nvPr/>
        </p:nvSpPr>
        <p:spPr>
          <a:xfrm>
            <a:off x="1343100" y="2435850"/>
            <a:ext cx="6457800" cy="20166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900"/>
              <a:t>The Define Phase is all about implementing methods of synthesizing raw data and creating a meaningful problem statement</a:t>
            </a:r>
            <a:r>
              <a:rPr b="1" lang="en-GB" sz="1900">
                <a:latin typeface="Comic Sans MS"/>
                <a:ea typeface="Comic Sans MS"/>
                <a:cs typeface="Comic Sans MS"/>
                <a:sym typeface="Comic Sans MS"/>
              </a:rPr>
              <a:t>.</a:t>
            </a:r>
            <a:endParaRPr b="1" sz="1900">
              <a:latin typeface="Comic Sans MS"/>
              <a:ea typeface="Comic Sans MS"/>
              <a:cs typeface="Comic Sans MS"/>
              <a:sym typeface="Comic Sans MS"/>
            </a:endParaRPr>
          </a:p>
        </p:txBody>
      </p:sp>
      <p:sp>
        <p:nvSpPr>
          <p:cNvPr id="292" name="Google Shape;292;p28"/>
          <p:cNvSpPr/>
          <p:nvPr/>
        </p:nvSpPr>
        <p:spPr>
          <a:xfrm>
            <a:off x="3625375" y="543775"/>
            <a:ext cx="2020500" cy="1812900"/>
          </a:xfrm>
          <a:prstGeom prst="downArrow">
            <a:avLst>
              <a:gd fmla="val 50000" name="adj1"/>
              <a:gd fmla="val 50000" name="adj2"/>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The goal of Define Phase</a:t>
            </a:r>
            <a:endParaRPr b="1"/>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9"/>
          <p:cNvSpPr txBox="1"/>
          <p:nvPr/>
        </p:nvSpPr>
        <p:spPr>
          <a:xfrm>
            <a:off x="1472825" y="679750"/>
            <a:ext cx="5585400" cy="677100"/>
          </a:xfrm>
          <a:prstGeom prst="rect">
            <a:avLst/>
          </a:prstGeom>
          <a:noFill/>
          <a:ln>
            <a:noFill/>
          </a:ln>
        </p:spPr>
        <p:txBody>
          <a:bodyPr anchorCtr="0" anchor="t" bIns="91425" lIns="91425" spcFirstLastPara="1" rIns="91425" wrap="square" tIns="91425">
            <a:spAutoFit/>
          </a:bodyPr>
          <a:lstStyle/>
          <a:p>
            <a:pPr indent="-431800" lvl="0" marL="457200" rtl="0" algn="ctr">
              <a:spcBef>
                <a:spcPts val="0"/>
              </a:spcBef>
              <a:spcAft>
                <a:spcPts val="0"/>
              </a:spcAft>
              <a:buClr>
                <a:schemeClr val="dk1"/>
              </a:buClr>
              <a:buSzPts val="3200"/>
              <a:buChar char="●"/>
            </a:pPr>
            <a:r>
              <a:rPr lang="en-GB" sz="3100">
                <a:solidFill>
                  <a:schemeClr val="dk1"/>
                </a:solidFill>
              </a:rPr>
              <a:t>PROBLEM</a:t>
            </a:r>
            <a:r>
              <a:rPr lang="en-GB" sz="3100">
                <a:solidFill>
                  <a:schemeClr val="dk1"/>
                </a:solidFill>
              </a:rPr>
              <a:t> STATEMENT</a:t>
            </a:r>
            <a:r>
              <a:rPr lang="en-GB" sz="3200">
                <a:solidFill>
                  <a:schemeClr val="dk1"/>
                </a:solidFill>
              </a:rPr>
              <a:t> </a:t>
            </a:r>
            <a:endParaRPr sz="3200">
              <a:solidFill>
                <a:schemeClr val="dk1"/>
              </a:solidFill>
            </a:endParaRPr>
          </a:p>
        </p:txBody>
      </p:sp>
      <p:sp>
        <p:nvSpPr>
          <p:cNvPr id="298" name="Google Shape;298;p29"/>
          <p:cNvSpPr txBox="1"/>
          <p:nvPr/>
        </p:nvSpPr>
        <p:spPr>
          <a:xfrm>
            <a:off x="1281650" y="2354675"/>
            <a:ext cx="6389700" cy="677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GB" sz="1600">
                <a:solidFill>
                  <a:schemeClr val="dk1"/>
                </a:solidFill>
              </a:rPr>
              <a:t>An </a:t>
            </a:r>
            <a:r>
              <a:rPr lang="en-GB" sz="1600">
                <a:solidFill>
                  <a:schemeClr val="dk1"/>
                </a:solidFill>
              </a:rPr>
              <a:t>online venue booking system which will enable user to book and enlist their venue online at any preferred time.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graphicFrame>
        <p:nvGraphicFramePr>
          <p:cNvPr id="303" name="Google Shape;303;p30"/>
          <p:cNvGraphicFramePr/>
          <p:nvPr/>
        </p:nvGraphicFramePr>
        <p:xfrm>
          <a:off x="844850" y="100450"/>
          <a:ext cx="3000000" cy="3000000"/>
        </p:xfrm>
        <a:graphic>
          <a:graphicData uri="http://schemas.openxmlformats.org/drawingml/2006/table">
            <a:tbl>
              <a:tblPr>
                <a:noFill/>
                <a:tableStyleId>{A85FEE39-2B9D-4A22-8719-BE9744D5F236}</a:tableStyleId>
              </a:tblPr>
              <a:tblGrid>
                <a:gridCol w="2226075"/>
                <a:gridCol w="2392325"/>
                <a:gridCol w="2059825"/>
              </a:tblGrid>
              <a:tr h="746850">
                <a:tc>
                  <a:txBody>
                    <a:bodyPr/>
                    <a:lstStyle/>
                    <a:p>
                      <a:pPr indent="0" lvl="0" marL="0" rtl="0" algn="ctr">
                        <a:spcBef>
                          <a:spcPts val="0"/>
                        </a:spcBef>
                        <a:spcAft>
                          <a:spcPts val="0"/>
                        </a:spcAft>
                        <a:buNone/>
                      </a:pPr>
                      <a:r>
                        <a:rPr b="1" lang="en-GB" sz="3100">
                          <a:solidFill>
                            <a:schemeClr val="dk1"/>
                          </a:solidFill>
                        </a:rPr>
                        <a:t>USER </a:t>
                      </a:r>
                      <a:endParaRPr b="1" sz="3100">
                        <a:solidFill>
                          <a:schemeClr val="dk1"/>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GB" sz="3000">
                          <a:solidFill>
                            <a:schemeClr val="dk1"/>
                          </a:solidFill>
                        </a:rPr>
                        <a:t>NEEDS</a:t>
                      </a:r>
                      <a:endParaRPr b="1" sz="3000">
                        <a:solidFill>
                          <a:schemeClr val="dk1"/>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GB" sz="3000">
                          <a:solidFill>
                            <a:schemeClr val="dk1"/>
                          </a:solidFill>
                        </a:rPr>
                        <a:t>INSIGHTS</a:t>
                      </a:r>
                      <a:endParaRPr b="1"/>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graphicFrame>
        <p:nvGraphicFramePr>
          <p:cNvPr id="304" name="Google Shape;304;p30"/>
          <p:cNvGraphicFramePr/>
          <p:nvPr/>
        </p:nvGraphicFramePr>
        <p:xfrm>
          <a:off x="844850" y="952950"/>
          <a:ext cx="3000000" cy="3000000"/>
        </p:xfrm>
        <a:graphic>
          <a:graphicData uri="http://schemas.openxmlformats.org/drawingml/2006/table">
            <a:tbl>
              <a:tblPr>
                <a:noFill/>
                <a:tableStyleId>{A85FEE39-2B9D-4A22-8719-BE9744D5F236}</a:tableStyleId>
              </a:tblPr>
              <a:tblGrid>
                <a:gridCol w="2226075"/>
                <a:gridCol w="2392325"/>
                <a:gridCol w="2059825"/>
              </a:tblGrid>
              <a:tr h="3269950">
                <a:tc>
                  <a:txBody>
                    <a:bodyPr/>
                    <a:lstStyle/>
                    <a:p>
                      <a:pPr indent="0" lvl="0" marL="0" rtl="0" algn="l">
                        <a:spcBef>
                          <a:spcPts val="0"/>
                        </a:spcBef>
                        <a:spcAft>
                          <a:spcPts val="0"/>
                        </a:spcAft>
                        <a:buNone/>
                      </a:pPr>
                      <a:r>
                        <a:t/>
                      </a:r>
                      <a:endParaRPr sz="2300">
                        <a:solidFill>
                          <a:schemeClr val="dk1"/>
                        </a:solidFill>
                      </a:endParaRPr>
                    </a:p>
                    <a:p>
                      <a:pPr indent="0" lvl="0" marL="0" rtl="0" algn="l">
                        <a:spcBef>
                          <a:spcPts val="0"/>
                        </a:spcBef>
                        <a:spcAft>
                          <a:spcPts val="0"/>
                        </a:spcAft>
                        <a:buNone/>
                      </a:pPr>
                      <a:r>
                        <a:t/>
                      </a:r>
                      <a:endParaRPr sz="2300">
                        <a:solidFill>
                          <a:schemeClr val="dk1"/>
                        </a:solidFill>
                      </a:endParaRPr>
                    </a:p>
                    <a:p>
                      <a:pPr indent="0" lvl="0" marL="0" rtl="0" algn="l">
                        <a:spcBef>
                          <a:spcPts val="0"/>
                        </a:spcBef>
                        <a:spcAft>
                          <a:spcPts val="0"/>
                        </a:spcAft>
                        <a:buNone/>
                      </a:pPr>
                      <a:r>
                        <a:t/>
                      </a:r>
                      <a:endParaRPr sz="2300">
                        <a:solidFill>
                          <a:schemeClr val="dk1"/>
                        </a:solidFill>
                      </a:endParaRPr>
                    </a:p>
                    <a:p>
                      <a:pPr indent="0" lvl="0" marL="0" rtl="0" algn="l">
                        <a:spcBef>
                          <a:spcPts val="0"/>
                        </a:spcBef>
                        <a:spcAft>
                          <a:spcPts val="0"/>
                        </a:spcAft>
                        <a:buNone/>
                      </a:pPr>
                      <a:r>
                        <a:t/>
                      </a:r>
                      <a:endParaRPr sz="2300">
                        <a:solidFill>
                          <a:schemeClr val="dk1"/>
                        </a:solidFill>
                      </a:endParaRPr>
                    </a:p>
                    <a:p>
                      <a:pPr indent="0" lvl="0" marL="0" rtl="0" algn="l">
                        <a:spcBef>
                          <a:spcPts val="0"/>
                        </a:spcBef>
                        <a:spcAft>
                          <a:spcPts val="0"/>
                        </a:spcAft>
                        <a:buNone/>
                      </a:pPr>
                      <a:r>
                        <a:rPr lang="en-GB" sz="2300">
                          <a:solidFill>
                            <a:schemeClr val="dk1"/>
                          </a:solidFill>
                        </a:rPr>
                        <a:t>    Customer</a:t>
                      </a:r>
                      <a:endParaRPr sz="2300">
                        <a:solidFill>
                          <a:schemeClr val="dk1"/>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sz="1600">
                          <a:solidFill>
                            <a:schemeClr val="dk1"/>
                          </a:solidFill>
                        </a:rPr>
                        <a:t>Best venue option in my area</a:t>
                      </a:r>
                      <a:endParaRPr sz="1600">
                        <a:solidFill>
                          <a:schemeClr val="dk1"/>
                        </a:solidFill>
                      </a:endParaRPr>
                    </a:p>
                    <a:p>
                      <a:pPr indent="0" lvl="0" marL="0" rtl="0" algn="l">
                        <a:spcBef>
                          <a:spcPts val="0"/>
                        </a:spcBef>
                        <a:spcAft>
                          <a:spcPts val="0"/>
                        </a:spcAft>
                        <a:buNone/>
                      </a:pPr>
                      <a:r>
                        <a:rPr lang="en-GB" sz="1600">
                          <a:solidFill>
                            <a:schemeClr val="dk1"/>
                          </a:solidFill>
                        </a:rPr>
                        <a:t>                </a:t>
                      </a:r>
                      <a:endParaRPr sz="1600">
                        <a:solidFill>
                          <a:schemeClr val="dk1"/>
                        </a:solidFill>
                      </a:endParaRPr>
                    </a:p>
                    <a:p>
                      <a:pPr indent="0" lvl="0" marL="0" rtl="0" algn="l">
                        <a:spcBef>
                          <a:spcPts val="0"/>
                        </a:spcBef>
                        <a:spcAft>
                          <a:spcPts val="0"/>
                        </a:spcAft>
                        <a:buNone/>
                      </a:pPr>
                      <a:r>
                        <a:rPr lang="en-GB" sz="1600">
                          <a:solidFill>
                            <a:schemeClr val="dk1"/>
                          </a:solidFill>
                        </a:rPr>
                        <a:t> Best services provide by venue</a:t>
                      </a:r>
                      <a:endParaRPr sz="1600">
                        <a:solidFill>
                          <a:schemeClr val="dk1"/>
                        </a:solidFill>
                      </a:endParaRPr>
                    </a:p>
                    <a:p>
                      <a:pPr indent="0" lvl="0" marL="0" rtl="0" algn="l">
                        <a:spcBef>
                          <a:spcPts val="0"/>
                        </a:spcBef>
                        <a:spcAft>
                          <a:spcPts val="0"/>
                        </a:spcAft>
                        <a:buNone/>
                      </a:pPr>
                      <a:r>
                        <a:rPr lang="en-GB" sz="1600">
                          <a:solidFill>
                            <a:schemeClr val="dk1"/>
                          </a:solidFill>
                        </a:rPr>
                        <a:t>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n-GB" sz="1600">
                          <a:solidFill>
                            <a:schemeClr val="dk1"/>
                          </a:solidFill>
                        </a:rPr>
                        <a:t>As shown in picture same in real </a:t>
                      </a:r>
                      <a:endParaRPr sz="1600">
                        <a:solidFill>
                          <a:schemeClr val="dk1"/>
                        </a:solidFill>
                      </a:endParaRPr>
                    </a:p>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dk1"/>
                          </a:solidFill>
                        </a:rPr>
                        <a:t>B</a:t>
                      </a:r>
                      <a:r>
                        <a:rPr lang="en-GB">
                          <a:solidFill>
                            <a:schemeClr val="dk1"/>
                          </a:solidFill>
                        </a:rPr>
                        <a:t>est of options to choose from and can access all information about the venue.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To know all the services available in the venue and wants to make sure that the pictures shown on site are same in real.</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To know parking options available or not and if available mention the capacity/size of parking area.</a:t>
                      </a:r>
                      <a:endParaRPr>
                        <a:solidFill>
                          <a:schemeClr val="dk1"/>
                        </a:solidFill>
                      </a:endParaRPr>
                    </a:p>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graphicFrame>
        <p:nvGraphicFramePr>
          <p:cNvPr id="309" name="Google Shape;309;p31"/>
          <p:cNvGraphicFramePr/>
          <p:nvPr/>
        </p:nvGraphicFramePr>
        <p:xfrm>
          <a:off x="844850" y="251325"/>
          <a:ext cx="3000000" cy="3000000"/>
        </p:xfrm>
        <a:graphic>
          <a:graphicData uri="http://schemas.openxmlformats.org/drawingml/2006/table">
            <a:tbl>
              <a:tblPr>
                <a:noFill/>
                <a:tableStyleId>{A85FEE39-2B9D-4A22-8719-BE9744D5F236}</a:tableStyleId>
              </a:tblPr>
              <a:tblGrid>
                <a:gridCol w="2226075"/>
                <a:gridCol w="2392325"/>
                <a:gridCol w="2059825"/>
              </a:tblGrid>
              <a:tr h="817175">
                <a:tc>
                  <a:txBody>
                    <a:bodyPr/>
                    <a:lstStyle/>
                    <a:p>
                      <a:pPr indent="0" lvl="0" marL="0" rtl="0" algn="ctr">
                        <a:spcBef>
                          <a:spcPts val="0"/>
                        </a:spcBef>
                        <a:spcAft>
                          <a:spcPts val="0"/>
                        </a:spcAft>
                        <a:buNone/>
                      </a:pPr>
                      <a:r>
                        <a:rPr b="1" lang="en-GB" sz="3100">
                          <a:solidFill>
                            <a:schemeClr val="dk1"/>
                          </a:solidFill>
                        </a:rPr>
                        <a:t>USER </a:t>
                      </a:r>
                      <a:endParaRPr b="1" sz="3100">
                        <a:solidFill>
                          <a:schemeClr val="dk1"/>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GB" sz="3000">
                          <a:solidFill>
                            <a:schemeClr val="dk1"/>
                          </a:solidFill>
                        </a:rPr>
                        <a:t>NEEDS</a:t>
                      </a:r>
                      <a:endParaRPr b="1" sz="3000">
                        <a:solidFill>
                          <a:schemeClr val="dk1"/>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GB" sz="3000">
                          <a:solidFill>
                            <a:schemeClr val="dk1"/>
                          </a:solidFill>
                        </a:rPr>
                        <a:t>INSIGHTS</a:t>
                      </a:r>
                      <a:endParaRPr b="1"/>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graphicFrame>
        <p:nvGraphicFramePr>
          <p:cNvPr id="310" name="Google Shape;310;p31"/>
          <p:cNvGraphicFramePr/>
          <p:nvPr/>
        </p:nvGraphicFramePr>
        <p:xfrm>
          <a:off x="844850" y="1163900"/>
          <a:ext cx="3000000" cy="3000000"/>
        </p:xfrm>
        <a:graphic>
          <a:graphicData uri="http://schemas.openxmlformats.org/drawingml/2006/table">
            <a:tbl>
              <a:tblPr>
                <a:noFill/>
                <a:tableStyleId>{A85FEE39-2B9D-4A22-8719-BE9744D5F236}</a:tableStyleId>
              </a:tblPr>
              <a:tblGrid>
                <a:gridCol w="2226075"/>
                <a:gridCol w="2392325"/>
                <a:gridCol w="2059825"/>
              </a:tblGrid>
              <a:tr h="3795125">
                <a:tc>
                  <a:txBody>
                    <a:bodyPr/>
                    <a:lstStyle/>
                    <a:p>
                      <a:pPr indent="0" lvl="0" marL="0" rtl="0" algn="l">
                        <a:spcBef>
                          <a:spcPts val="0"/>
                        </a:spcBef>
                        <a:spcAft>
                          <a:spcPts val="0"/>
                        </a:spcAft>
                        <a:buNone/>
                      </a:pPr>
                      <a:r>
                        <a:t/>
                      </a:r>
                      <a:endParaRPr sz="2300">
                        <a:solidFill>
                          <a:schemeClr val="dk1"/>
                        </a:solidFill>
                      </a:endParaRPr>
                    </a:p>
                    <a:p>
                      <a:pPr indent="0" lvl="0" marL="0" rtl="0" algn="l">
                        <a:spcBef>
                          <a:spcPts val="0"/>
                        </a:spcBef>
                        <a:spcAft>
                          <a:spcPts val="0"/>
                        </a:spcAft>
                        <a:buNone/>
                      </a:pPr>
                      <a:r>
                        <a:t/>
                      </a:r>
                      <a:endParaRPr sz="2300">
                        <a:solidFill>
                          <a:schemeClr val="dk1"/>
                        </a:solidFill>
                      </a:endParaRPr>
                    </a:p>
                    <a:p>
                      <a:pPr indent="0" lvl="0" marL="0" rtl="0" algn="l">
                        <a:spcBef>
                          <a:spcPts val="0"/>
                        </a:spcBef>
                        <a:spcAft>
                          <a:spcPts val="0"/>
                        </a:spcAft>
                        <a:buNone/>
                      </a:pPr>
                      <a:r>
                        <a:t/>
                      </a:r>
                      <a:endParaRPr sz="2300">
                        <a:solidFill>
                          <a:schemeClr val="dk1"/>
                        </a:solidFill>
                      </a:endParaRPr>
                    </a:p>
                    <a:p>
                      <a:pPr indent="0" lvl="0" marL="0" rtl="0" algn="l">
                        <a:spcBef>
                          <a:spcPts val="0"/>
                        </a:spcBef>
                        <a:spcAft>
                          <a:spcPts val="0"/>
                        </a:spcAft>
                        <a:buNone/>
                      </a:pPr>
                      <a:r>
                        <a:t/>
                      </a:r>
                      <a:endParaRPr sz="2200">
                        <a:solidFill>
                          <a:schemeClr val="dk1"/>
                        </a:solidFill>
                      </a:endParaRPr>
                    </a:p>
                    <a:p>
                      <a:pPr indent="0" lvl="0" marL="0" rtl="0" algn="l">
                        <a:spcBef>
                          <a:spcPts val="0"/>
                        </a:spcBef>
                        <a:spcAft>
                          <a:spcPts val="0"/>
                        </a:spcAft>
                        <a:buNone/>
                      </a:pPr>
                      <a:r>
                        <a:rPr lang="en-GB" sz="2100">
                          <a:solidFill>
                            <a:schemeClr val="dk1"/>
                          </a:solidFill>
                        </a:rPr>
                        <a:t>Venue Manager</a:t>
                      </a:r>
                      <a:endParaRPr sz="2100">
                        <a:solidFill>
                          <a:schemeClr val="dk1"/>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n-GB" sz="1600">
                          <a:solidFill>
                            <a:schemeClr val="dk1"/>
                          </a:solidFill>
                        </a:rPr>
                        <a:t>Provide best picture of over venue</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n-GB" sz="1600">
                          <a:solidFill>
                            <a:schemeClr val="dk1"/>
                          </a:solidFill>
                        </a:rPr>
                        <a:t>More number of bookings</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n-GB" sz="1600">
                          <a:solidFill>
                            <a:schemeClr val="dk1"/>
                          </a:solidFill>
                        </a:rPr>
                        <a:t>Good feedback by customers</a:t>
                      </a:r>
                      <a:endParaRPr sz="1600">
                        <a:solidFill>
                          <a:schemeClr val="dk1"/>
                        </a:solidFill>
                      </a:endParaRPr>
                    </a:p>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dk1"/>
                          </a:solidFill>
                        </a:rPr>
                        <a:t>Venue manager wants to insure that he provide best pictures of his venue.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Venue manager wants to have more bookings so that he can earn, make profit and increase the value of venue.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 Venue manager needs good feedback of his venue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4" name="Shape 314"/>
        <p:cNvGrpSpPr/>
        <p:nvPr/>
      </p:nvGrpSpPr>
      <p:grpSpPr>
        <a:xfrm>
          <a:off x="0" y="0"/>
          <a:ext cx="0" cy="0"/>
          <a:chOff x="0" y="0"/>
          <a:chExt cx="0" cy="0"/>
        </a:xfrm>
      </p:grpSpPr>
      <p:graphicFrame>
        <p:nvGraphicFramePr>
          <p:cNvPr id="315" name="Google Shape;315;p32"/>
          <p:cNvGraphicFramePr/>
          <p:nvPr/>
        </p:nvGraphicFramePr>
        <p:xfrm>
          <a:off x="844850" y="251325"/>
          <a:ext cx="3000000" cy="3000000"/>
        </p:xfrm>
        <a:graphic>
          <a:graphicData uri="http://schemas.openxmlformats.org/drawingml/2006/table">
            <a:tbl>
              <a:tblPr>
                <a:noFill/>
                <a:tableStyleId>{A85FEE39-2B9D-4A22-8719-BE9744D5F236}</a:tableStyleId>
              </a:tblPr>
              <a:tblGrid>
                <a:gridCol w="2226075"/>
                <a:gridCol w="2392325"/>
                <a:gridCol w="2059825"/>
              </a:tblGrid>
              <a:tr h="817175">
                <a:tc>
                  <a:txBody>
                    <a:bodyPr/>
                    <a:lstStyle/>
                    <a:p>
                      <a:pPr indent="0" lvl="0" marL="0" rtl="0" algn="ctr">
                        <a:spcBef>
                          <a:spcPts val="0"/>
                        </a:spcBef>
                        <a:spcAft>
                          <a:spcPts val="0"/>
                        </a:spcAft>
                        <a:buNone/>
                      </a:pPr>
                      <a:r>
                        <a:rPr b="1" lang="en-GB" sz="3100">
                          <a:solidFill>
                            <a:schemeClr val="dk1"/>
                          </a:solidFill>
                        </a:rPr>
                        <a:t>USER </a:t>
                      </a:r>
                      <a:endParaRPr b="1" sz="3100">
                        <a:solidFill>
                          <a:schemeClr val="dk1"/>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GB" sz="3000">
                          <a:solidFill>
                            <a:schemeClr val="dk1"/>
                          </a:solidFill>
                        </a:rPr>
                        <a:t>NEEDS</a:t>
                      </a:r>
                      <a:endParaRPr b="1" sz="3000">
                        <a:solidFill>
                          <a:schemeClr val="dk1"/>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GB" sz="3000">
                          <a:solidFill>
                            <a:schemeClr val="dk1"/>
                          </a:solidFill>
                        </a:rPr>
                        <a:t>INSIGHTS</a:t>
                      </a:r>
                      <a:endParaRPr b="1"/>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graphicFrame>
        <p:nvGraphicFramePr>
          <p:cNvPr id="316" name="Google Shape;316;p32"/>
          <p:cNvGraphicFramePr/>
          <p:nvPr/>
        </p:nvGraphicFramePr>
        <p:xfrm>
          <a:off x="844850" y="978075"/>
          <a:ext cx="3000000" cy="3000000"/>
        </p:xfrm>
        <a:graphic>
          <a:graphicData uri="http://schemas.openxmlformats.org/drawingml/2006/table">
            <a:tbl>
              <a:tblPr>
                <a:noFill/>
                <a:tableStyleId>{A85FEE39-2B9D-4A22-8719-BE9744D5F236}</a:tableStyleId>
              </a:tblPr>
              <a:tblGrid>
                <a:gridCol w="2226075"/>
                <a:gridCol w="2392325"/>
                <a:gridCol w="2059825"/>
              </a:tblGrid>
              <a:tr h="3645950">
                <a:tc>
                  <a:txBody>
                    <a:bodyPr/>
                    <a:lstStyle/>
                    <a:p>
                      <a:pPr indent="0" lvl="0" marL="0" rtl="0" algn="l">
                        <a:spcBef>
                          <a:spcPts val="0"/>
                        </a:spcBef>
                        <a:spcAft>
                          <a:spcPts val="0"/>
                        </a:spcAft>
                        <a:buNone/>
                      </a:pPr>
                      <a:r>
                        <a:t/>
                      </a:r>
                      <a:endParaRPr b="1" sz="2600">
                        <a:solidFill>
                          <a:schemeClr val="dk1"/>
                        </a:solidFill>
                      </a:endParaRPr>
                    </a:p>
                    <a:p>
                      <a:pPr indent="0" lvl="0" marL="0" rtl="0" algn="l">
                        <a:spcBef>
                          <a:spcPts val="0"/>
                        </a:spcBef>
                        <a:spcAft>
                          <a:spcPts val="0"/>
                        </a:spcAft>
                        <a:buNone/>
                      </a:pPr>
                      <a:r>
                        <a:t/>
                      </a:r>
                      <a:endParaRPr b="1" sz="2600">
                        <a:solidFill>
                          <a:schemeClr val="dk1"/>
                        </a:solidFill>
                      </a:endParaRPr>
                    </a:p>
                    <a:p>
                      <a:pPr indent="0" lvl="0" marL="0" rtl="0" algn="l">
                        <a:spcBef>
                          <a:spcPts val="0"/>
                        </a:spcBef>
                        <a:spcAft>
                          <a:spcPts val="0"/>
                        </a:spcAft>
                        <a:buNone/>
                      </a:pPr>
                      <a:r>
                        <a:t/>
                      </a:r>
                      <a:endParaRPr b="1" sz="2600">
                        <a:solidFill>
                          <a:schemeClr val="dk1"/>
                        </a:solidFill>
                      </a:endParaRPr>
                    </a:p>
                    <a:p>
                      <a:pPr indent="0" lvl="0" marL="0" rtl="0" algn="l">
                        <a:spcBef>
                          <a:spcPts val="0"/>
                        </a:spcBef>
                        <a:spcAft>
                          <a:spcPts val="0"/>
                        </a:spcAft>
                        <a:buNone/>
                      </a:pPr>
                      <a:r>
                        <a:t/>
                      </a:r>
                      <a:endParaRPr b="1" sz="2600">
                        <a:solidFill>
                          <a:schemeClr val="dk1"/>
                        </a:solidFill>
                      </a:endParaRPr>
                    </a:p>
                    <a:p>
                      <a:pPr indent="0" lvl="0" marL="0" rtl="0" algn="l">
                        <a:spcBef>
                          <a:spcPts val="0"/>
                        </a:spcBef>
                        <a:spcAft>
                          <a:spcPts val="0"/>
                        </a:spcAft>
                        <a:buNone/>
                      </a:pPr>
                      <a:r>
                        <a:rPr lang="en-GB" sz="2300">
                          <a:solidFill>
                            <a:schemeClr val="dk1"/>
                          </a:solidFill>
                        </a:rPr>
                        <a:t>      </a:t>
                      </a:r>
                      <a:r>
                        <a:rPr lang="en-GB" sz="2300">
                          <a:solidFill>
                            <a:schemeClr val="dk1"/>
                          </a:solidFill>
                        </a:rPr>
                        <a:t>Admin</a:t>
                      </a:r>
                      <a:endParaRPr sz="2300">
                        <a:solidFill>
                          <a:schemeClr val="dk1"/>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None/>
                      </a:pPr>
                      <a:r>
                        <a:rPr lang="en-GB" sz="1700">
                          <a:solidFill>
                            <a:schemeClr val="dk1"/>
                          </a:solidFill>
                        </a:rPr>
                        <a:t>Provide best site to his users</a:t>
                      </a:r>
                      <a:endParaRPr sz="1700">
                        <a:solidFill>
                          <a:schemeClr val="dk1"/>
                        </a:solidFill>
                      </a:endParaRPr>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None/>
                      </a:pPr>
                      <a:r>
                        <a:rPr lang="en-GB" sz="1700">
                          <a:solidFill>
                            <a:schemeClr val="dk1"/>
                          </a:solidFill>
                        </a:rPr>
                        <a:t>Site should be responsive and should not crash</a:t>
                      </a:r>
                      <a:endParaRPr sz="1700">
                        <a:solidFill>
                          <a:schemeClr val="dk1"/>
                        </a:solidFill>
                      </a:endParaRPr>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None/>
                      </a:pPr>
                      <a:r>
                        <a:rPr lang="en-GB" sz="1700">
                          <a:solidFill>
                            <a:schemeClr val="dk1"/>
                          </a:solidFill>
                        </a:rPr>
                        <a:t>Needs various software resources</a:t>
                      </a:r>
                      <a:endParaRPr sz="1700">
                        <a:solidFill>
                          <a:schemeClr val="dk1"/>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just">
                        <a:spcBef>
                          <a:spcPts val="0"/>
                        </a:spcBef>
                        <a:spcAft>
                          <a:spcPts val="0"/>
                        </a:spcAft>
                        <a:buNone/>
                      </a:pPr>
                      <a:r>
                        <a:t/>
                      </a:r>
                      <a:endParaRPr sz="1600">
                        <a:solidFill>
                          <a:schemeClr val="dk1"/>
                        </a:solidFill>
                      </a:endParaRPr>
                    </a:p>
                    <a:p>
                      <a:pPr indent="0" lvl="0" marL="0" rtl="0" algn="l">
                        <a:spcBef>
                          <a:spcPts val="0"/>
                        </a:spcBef>
                        <a:spcAft>
                          <a:spcPts val="0"/>
                        </a:spcAft>
                        <a:buNone/>
                      </a:pPr>
                      <a:r>
                        <a:rPr lang="en-GB" sz="1600">
                          <a:solidFill>
                            <a:schemeClr val="dk1"/>
                          </a:solidFill>
                        </a:rPr>
                        <a:t>Admin wants to insure that users should be real/ valid.</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n-GB" sz="1600">
                          <a:solidFill>
                            <a:schemeClr val="dk1"/>
                          </a:solidFill>
                        </a:rPr>
                        <a:t>Admin wants to insure that venue picture, address provided by venue manager should be real.</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n-GB" sz="1600">
                          <a:solidFill>
                            <a:schemeClr val="dk1"/>
                          </a:solidFill>
                        </a:rPr>
                        <a:t>Admin wants that his site should work flexibly.</a:t>
                      </a:r>
                      <a:endParaRPr sz="1600">
                        <a:solidFill>
                          <a:schemeClr val="dk1"/>
                        </a:solidFill>
                      </a:endParaRPr>
                    </a:p>
                    <a:p>
                      <a:pPr indent="0" lvl="0" marL="0" rtl="0" algn="l">
                        <a:spcBef>
                          <a:spcPts val="0"/>
                        </a:spcBef>
                        <a:spcAft>
                          <a:spcPts val="0"/>
                        </a:spcAft>
                        <a:buNone/>
                      </a:pPr>
                      <a:r>
                        <a:t/>
                      </a:r>
                      <a:endParaRPr>
                        <a:solidFill>
                          <a:schemeClr val="dk1"/>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3"/>
          <p:cNvSpPr txBox="1"/>
          <p:nvPr>
            <p:ph type="title"/>
          </p:nvPr>
        </p:nvSpPr>
        <p:spPr>
          <a:xfrm>
            <a:off x="198975" y="306475"/>
            <a:ext cx="7837800" cy="71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2700">
                <a:latin typeface="Arial"/>
                <a:ea typeface="Arial"/>
                <a:cs typeface="Arial"/>
                <a:sym typeface="Arial"/>
              </a:rPr>
              <a:t>          </a:t>
            </a:r>
            <a:r>
              <a:rPr lang="en-GB" sz="2700">
                <a:latin typeface="Arial"/>
                <a:ea typeface="Arial"/>
                <a:cs typeface="Arial"/>
                <a:sym typeface="Arial"/>
              </a:rPr>
              <a:t>Solution to the problem statement</a:t>
            </a:r>
            <a:endParaRPr sz="2700">
              <a:latin typeface="Arial"/>
              <a:ea typeface="Arial"/>
              <a:cs typeface="Arial"/>
              <a:sym typeface="Arial"/>
            </a:endParaRPr>
          </a:p>
        </p:txBody>
      </p:sp>
      <p:sp>
        <p:nvSpPr>
          <p:cNvPr id="322" name="Google Shape;322;p33"/>
          <p:cNvSpPr txBox="1"/>
          <p:nvPr>
            <p:ph idx="1" type="body"/>
          </p:nvPr>
        </p:nvSpPr>
        <p:spPr>
          <a:xfrm>
            <a:off x="755650" y="1639850"/>
            <a:ext cx="7031400" cy="2750100"/>
          </a:xfrm>
          <a:prstGeom prst="rect">
            <a:avLst/>
          </a:prstGeom>
        </p:spPr>
        <p:txBody>
          <a:bodyPr anchorCtr="0" anchor="t" bIns="91425" lIns="91425" spcFirstLastPara="1" rIns="91425" wrap="square" tIns="91425">
            <a:noAutofit/>
          </a:bodyPr>
          <a:lstStyle/>
          <a:p>
            <a:pPr indent="-349250" lvl="0" marL="457200" rtl="0" algn="l">
              <a:spcBef>
                <a:spcPts val="600"/>
              </a:spcBef>
              <a:spcAft>
                <a:spcPts val="0"/>
              </a:spcAft>
              <a:buClr>
                <a:schemeClr val="dk1"/>
              </a:buClr>
              <a:buSzPts val="1900"/>
              <a:buFont typeface="Arial"/>
              <a:buChar char="●"/>
            </a:pPr>
            <a:r>
              <a:rPr lang="en-GB" sz="1900">
                <a:latin typeface="Arial"/>
                <a:ea typeface="Arial"/>
                <a:cs typeface="Arial"/>
                <a:sym typeface="Arial"/>
              </a:rPr>
              <a:t>At bookable, we make venue booking effortless experience. </a:t>
            </a:r>
            <a:endParaRPr sz="1900">
              <a:latin typeface="Arial"/>
              <a:ea typeface="Arial"/>
              <a:cs typeface="Arial"/>
              <a:sym typeface="Arial"/>
            </a:endParaRPr>
          </a:p>
          <a:p>
            <a:pPr indent="0" lvl="0" marL="457200" rtl="0" algn="l">
              <a:spcBef>
                <a:spcPts val="600"/>
              </a:spcBef>
              <a:spcAft>
                <a:spcPts val="0"/>
              </a:spcAft>
              <a:buNone/>
            </a:pPr>
            <a:r>
              <a:t/>
            </a:r>
            <a:endParaRPr sz="1900">
              <a:latin typeface="Arial"/>
              <a:ea typeface="Arial"/>
              <a:cs typeface="Arial"/>
              <a:sym typeface="Arial"/>
            </a:endParaRPr>
          </a:p>
          <a:p>
            <a:pPr indent="-349250" lvl="0" marL="457200" rtl="0" algn="l">
              <a:spcBef>
                <a:spcPts val="600"/>
              </a:spcBef>
              <a:spcAft>
                <a:spcPts val="0"/>
              </a:spcAft>
              <a:buClr>
                <a:schemeClr val="dk1"/>
              </a:buClr>
              <a:buSzPts val="1900"/>
              <a:buFont typeface="Arial"/>
              <a:buChar char="●"/>
            </a:pPr>
            <a:r>
              <a:rPr lang="en-GB" sz="1900">
                <a:latin typeface="Arial"/>
                <a:ea typeface="Arial"/>
                <a:cs typeface="Arial"/>
                <a:sym typeface="Arial"/>
              </a:rPr>
              <a:t>Through our user friendly technology, dedicated venue service you can find your ideal venue at assured prices.</a:t>
            </a:r>
            <a:endParaRPr sz="1900">
              <a:latin typeface="Arial"/>
              <a:ea typeface="Arial"/>
              <a:cs typeface="Arial"/>
              <a:sym typeface="Arial"/>
            </a:endParaRPr>
          </a:p>
          <a:p>
            <a:pPr indent="0" lvl="0" marL="457200" rtl="0" algn="l">
              <a:spcBef>
                <a:spcPts val="600"/>
              </a:spcBef>
              <a:spcAft>
                <a:spcPts val="0"/>
              </a:spcAft>
              <a:buNone/>
            </a:pPr>
            <a:r>
              <a:t/>
            </a:r>
            <a:endParaRPr sz="1900">
              <a:latin typeface="Arial"/>
              <a:ea typeface="Arial"/>
              <a:cs typeface="Arial"/>
              <a:sym typeface="Arial"/>
            </a:endParaRPr>
          </a:p>
          <a:p>
            <a:pPr indent="-349250" lvl="0" marL="457200" rtl="0" algn="l">
              <a:spcBef>
                <a:spcPts val="600"/>
              </a:spcBef>
              <a:spcAft>
                <a:spcPts val="0"/>
              </a:spcAft>
              <a:buClr>
                <a:schemeClr val="dk1"/>
              </a:buClr>
              <a:buSzPts val="1900"/>
              <a:buFont typeface="Arial"/>
              <a:buChar char="●"/>
            </a:pPr>
            <a:r>
              <a:rPr lang="en-GB" sz="1900">
                <a:latin typeface="Arial"/>
                <a:ea typeface="Arial"/>
                <a:cs typeface="Arial"/>
                <a:sym typeface="Arial"/>
              </a:rPr>
              <a:t> All you have to do is browse, </a:t>
            </a:r>
            <a:r>
              <a:rPr lang="en-GB" sz="1900">
                <a:latin typeface="Arial"/>
                <a:ea typeface="Arial"/>
                <a:cs typeface="Arial"/>
                <a:sym typeface="Arial"/>
              </a:rPr>
              <a:t>shortlist</a:t>
            </a:r>
            <a:r>
              <a:rPr lang="en-GB" sz="1900">
                <a:latin typeface="Arial"/>
                <a:ea typeface="Arial"/>
                <a:cs typeface="Arial"/>
                <a:sym typeface="Arial"/>
              </a:rPr>
              <a:t> and check availability, and book the venue.</a:t>
            </a:r>
            <a:endParaRPr sz="1900">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4"/>
          <p:cNvSpPr txBox="1"/>
          <p:nvPr>
            <p:ph type="ctrTitle"/>
          </p:nvPr>
        </p:nvSpPr>
        <p:spPr>
          <a:xfrm>
            <a:off x="1925175" y="1330550"/>
            <a:ext cx="5318700" cy="20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4900"/>
              <a:t>Ideate </a:t>
            </a:r>
            <a:r>
              <a:rPr lang="en-GB" sz="4900"/>
              <a:t>Phase</a:t>
            </a:r>
            <a:endParaRPr sz="4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1"/>
          <p:cNvSpPr txBox="1"/>
          <p:nvPr>
            <p:ph type="title"/>
          </p:nvPr>
        </p:nvSpPr>
        <p:spPr>
          <a:xfrm>
            <a:off x="1045838" y="510575"/>
            <a:ext cx="5972100" cy="636000"/>
          </a:xfrm>
          <a:prstGeom prst="rect">
            <a:avLst/>
          </a:prstGeom>
          <a:noFill/>
          <a:ln>
            <a:noFill/>
          </a:ln>
        </p:spPr>
        <p:txBody>
          <a:bodyPr anchorCtr="0" anchor="b" bIns="91425" lIns="91425" spcFirstLastPara="1" rIns="91425" wrap="square" tIns="91425">
            <a:noAutofit/>
          </a:bodyPr>
          <a:lstStyle/>
          <a:p>
            <a:pPr indent="-412750" lvl="0" marL="1979998" rtl="0" algn="l">
              <a:lnSpc>
                <a:spcPct val="100000"/>
              </a:lnSpc>
              <a:spcBef>
                <a:spcPts val="0"/>
              </a:spcBef>
              <a:spcAft>
                <a:spcPts val="0"/>
              </a:spcAft>
              <a:buClr>
                <a:schemeClr val="dk1"/>
              </a:buClr>
              <a:buSzPts val="2900"/>
              <a:buFont typeface="Hind"/>
              <a:buChar char="❖"/>
            </a:pPr>
            <a:r>
              <a:rPr lang="en-GB" sz="2900">
                <a:solidFill>
                  <a:schemeClr val="dk1"/>
                </a:solidFill>
              </a:rPr>
              <a:t>Group - 16</a:t>
            </a:r>
            <a:endParaRPr/>
          </a:p>
        </p:txBody>
      </p:sp>
      <p:sp>
        <p:nvSpPr>
          <p:cNvPr id="501" name="Google Shape;501;p1"/>
          <p:cNvSpPr txBox="1"/>
          <p:nvPr>
            <p:ph idx="1" type="body"/>
          </p:nvPr>
        </p:nvSpPr>
        <p:spPr>
          <a:xfrm>
            <a:off x="1115575" y="1281875"/>
            <a:ext cx="5972100" cy="2679600"/>
          </a:xfrm>
          <a:prstGeom prst="rect">
            <a:avLst/>
          </a:prstGeom>
          <a:noFill/>
          <a:ln>
            <a:noFill/>
          </a:ln>
        </p:spPr>
        <p:txBody>
          <a:bodyPr anchorCtr="0" anchor="t" bIns="91425" lIns="91425" spcFirstLastPara="1" rIns="91425" wrap="square" tIns="91425">
            <a:noAutofit/>
          </a:bodyPr>
          <a:lstStyle/>
          <a:p>
            <a:pPr indent="-349249" lvl="0" marL="990000" rtl="0" algn="l">
              <a:lnSpc>
                <a:spcPct val="100000"/>
              </a:lnSpc>
              <a:spcBef>
                <a:spcPts val="0"/>
              </a:spcBef>
              <a:spcAft>
                <a:spcPts val="0"/>
              </a:spcAft>
              <a:buClr>
                <a:schemeClr val="dk1"/>
              </a:buClr>
              <a:buSzPts val="1900"/>
              <a:buFont typeface="Arial"/>
              <a:buChar char="●"/>
            </a:pPr>
            <a:r>
              <a:rPr b="1" lang="en-GB" sz="1900">
                <a:solidFill>
                  <a:schemeClr val="dk1"/>
                </a:solidFill>
                <a:latin typeface="Arial"/>
                <a:ea typeface="Arial"/>
                <a:cs typeface="Arial"/>
                <a:sym typeface="Arial"/>
              </a:rPr>
              <a:t>Ashi Bagedi           (0801CS201022)</a:t>
            </a:r>
            <a:endParaRPr b="1" sz="1900">
              <a:solidFill>
                <a:schemeClr val="dk1"/>
              </a:solidFill>
              <a:latin typeface="Arial"/>
              <a:ea typeface="Arial"/>
              <a:cs typeface="Arial"/>
              <a:sym typeface="Arial"/>
            </a:endParaRPr>
          </a:p>
          <a:p>
            <a:pPr indent="-349249" lvl="0" marL="990000" rtl="0" algn="l">
              <a:lnSpc>
                <a:spcPct val="100000"/>
              </a:lnSpc>
              <a:spcBef>
                <a:spcPts val="0"/>
              </a:spcBef>
              <a:spcAft>
                <a:spcPts val="0"/>
              </a:spcAft>
              <a:buClr>
                <a:schemeClr val="dk1"/>
              </a:buClr>
              <a:buSzPts val="1900"/>
              <a:buFont typeface="Arial"/>
              <a:buChar char="●"/>
            </a:pPr>
            <a:r>
              <a:rPr b="1" lang="en-GB" sz="1900">
                <a:solidFill>
                  <a:schemeClr val="dk1"/>
                </a:solidFill>
                <a:latin typeface="Arial"/>
                <a:ea typeface="Arial"/>
                <a:cs typeface="Arial"/>
                <a:sym typeface="Arial"/>
              </a:rPr>
              <a:t>Gurdeep Singh      (0801CS201036)</a:t>
            </a:r>
            <a:endParaRPr b="1"/>
          </a:p>
        </p:txBody>
      </p:sp>
      <p:pic>
        <p:nvPicPr>
          <p:cNvPr id="502" name="Google Shape;502;p1"/>
          <p:cNvPicPr preferRelativeResize="0"/>
          <p:nvPr/>
        </p:nvPicPr>
        <p:blipFill rotWithShape="1">
          <a:blip r:embed="rId3">
            <a:alphaModFix/>
          </a:blip>
          <a:srcRect b="0" l="0" r="0" t="0"/>
          <a:stretch/>
        </p:blipFill>
        <p:spPr>
          <a:xfrm>
            <a:off x="2457625" y="2357975"/>
            <a:ext cx="3570550" cy="2679459"/>
          </a:xfrm>
          <a:prstGeom prst="rect">
            <a:avLst/>
          </a:prstGeom>
          <a:noFill/>
          <a:ln>
            <a:noFill/>
          </a:ln>
        </p:spPr>
      </p:pic>
    </p:spTree>
  </p:cSld>
  <p:clrMapOvr>
    <a:masterClrMapping/>
  </p:clrMapOvr>
  <mc:AlternateContent>
    <mc:Choice Requires="p14">
      <p:transition spd="med">
        <p14:gallery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502"/>
                                        </p:tgtEl>
                                        <p:attrNameLst>
                                          <p:attrName>style.visibility</p:attrName>
                                        </p:attrNameLst>
                                      </p:cBhvr>
                                      <p:to>
                                        <p:strVal val="visible"/>
                                      </p:to>
                                    </p:set>
                                    <p:anim calcmode="lin" valueType="num">
                                      <p:cBhvr additive="base">
                                        <p:cTn dur="900"/>
                                        <p:tgtEl>
                                          <p:spTgt spid="50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0"/>
                                  </p:stCondLst>
                                  <p:childTnLst>
                                    <p:set>
                                      <p:cBhvr>
                                        <p:cTn dur="1" fill="hold">
                                          <p:stCondLst>
                                            <p:cond delay="0"/>
                                          </p:stCondLst>
                                        </p:cTn>
                                        <p:tgtEl>
                                          <p:spTgt spid="501"/>
                                        </p:tgtEl>
                                        <p:attrNameLst>
                                          <p:attrName>style.visibility</p:attrName>
                                        </p:attrNameLst>
                                      </p:cBhvr>
                                      <p:to>
                                        <p:strVal val="visible"/>
                                      </p:to>
                                    </p:set>
                                    <p:anim calcmode="lin" valueType="num">
                                      <p:cBhvr additive="base">
                                        <p:cTn dur="900"/>
                                        <p:tgtEl>
                                          <p:spTgt spid="50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00"/>
                                        </p:tgtEl>
                                        <p:attrNameLst>
                                          <p:attrName>style.visibility</p:attrName>
                                        </p:attrNameLst>
                                      </p:cBhvr>
                                      <p:to>
                                        <p:strVal val="visible"/>
                                      </p:to>
                                    </p:set>
                                    <p:anim calcmode="lin" valueType="num">
                                      <p:cBhvr additive="base">
                                        <p:cTn dur="800"/>
                                        <p:tgtEl>
                                          <p:spTgt spid="50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5"/>
          <p:cNvSpPr txBox="1"/>
          <p:nvPr/>
        </p:nvSpPr>
        <p:spPr>
          <a:xfrm>
            <a:off x="2531575" y="228825"/>
            <a:ext cx="51435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400">
                <a:solidFill>
                  <a:srgbClr val="FFFFFF"/>
                </a:solidFill>
                <a:latin typeface="Hind"/>
                <a:ea typeface="Hind"/>
                <a:cs typeface="Hind"/>
                <a:sym typeface="Hind"/>
              </a:rPr>
              <a:t>Ideation Phase</a:t>
            </a:r>
            <a:endParaRPr sz="3400">
              <a:solidFill>
                <a:srgbClr val="FFFFFF"/>
              </a:solidFill>
              <a:latin typeface="Hind"/>
              <a:ea typeface="Hind"/>
              <a:cs typeface="Hind"/>
              <a:sym typeface="Hind"/>
            </a:endParaRPr>
          </a:p>
        </p:txBody>
      </p:sp>
      <p:sp>
        <p:nvSpPr>
          <p:cNvPr id="333" name="Google Shape;333;p35"/>
          <p:cNvSpPr txBox="1"/>
          <p:nvPr/>
        </p:nvSpPr>
        <p:spPr>
          <a:xfrm>
            <a:off x="637375" y="1286800"/>
            <a:ext cx="7125900" cy="4084500"/>
          </a:xfrm>
          <a:prstGeom prst="rect">
            <a:avLst/>
          </a:prstGeom>
          <a:noFill/>
          <a:ln>
            <a:noFill/>
          </a:ln>
        </p:spPr>
        <p:txBody>
          <a:bodyPr anchorCtr="0" anchor="t" bIns="91425" lIns="91425" spcFirstLastPara="1" rIns="91425" wrap="square" tIns="91425">
            <a:spAutoFit/>
          </a:bodyPr>
          <a:lstStyle/>
          <a:p>
            <a:pPr indent="0" lvl="0" marL="0" rtl="0" algn="just">
              <a:lnSpc>
                <a:spcPct val="173076"/>
              </a:lnSpc>
              <a:spcBef>
                <a:spcPts val="0"/>
              </a:spcBef>
              <a:spcAft>
                <a:spcPts val="0"/>
              </a:spcAft>
              <a:buNone/>
            </a:pPr>
            <a:r>
              <a:rPr lang="en-GB" sz="1500">
                <a:solidFill>
                  <a:schemeClr val="dk1"/>
                </a:solidFill>
              </a:rPr>
              <a:t>I</a:t>
            </a:r>
            <a:r>
              <a:rPr lang="en-GB" sz="1500">
                <a:solidFill>
                  <a:srgbClr val="FFFFFF"/>
                </a:solidFill>
              </a:rPr>
              <a:t>deation is the third stage of the </a:t>
            </a:r>
            <a:r>
              <a:rPr lang="en-GB" sz="1500">
                <a:solidFill>
                  <a:srgbClr val="FFFFFF"/>
                </a:solidFill>
                <a:uFill>
                  <a:noFill/>
                </a:uFill>
                <a:hlinkClick r:id="rId3">
                  <a:extLst>
                    <a:ext uri="{A12FA001-AC4F-418D-AE19-62706E023703}">
                      <ahyp:hlinkClr val="tx"/>
                    </a:ext>
                  </a:extLst>
                </a:hlinkClick>
              </a:rPr>
              <a:t>design thinking process</a:t>
            </a:r>
            <a:r>
              <a:rPr lang="en-GB" sz="1500">
                <a:solidFill>
                  <a:srgbClr val="FFFFFF"/>
                </a:solidFill>
              </a:rPr>
              <a:t> where participants in a </a:t>
            </a:r>
            <a:r>
              <a:rPr lang="en-GB" sz="1500">
                <a:solidFill>
                  <a:srgbClr val="FFFFFF"/>
                </a:solidFill>
                <a:uFill>
                  <a:noFill/>
                </a:uFill>
                <a:hlinkClick r:id="rId4">
                  <a:extLst>
                    <a:ext uri="{A12FA001-AC4F-418D-AE19-62706E023703}">
                      <ahyp:hlinkClr val="tx"/>
                    </a:ext>
                  </a:extLst>
                </a:hlinkClick>
              </a:rPr>
              <a:t>design thinking workshop</a:t>
            </a:r>
            <a:r>
              <a:rPr lang="en-GB" sz="1500">
                <a:solidFill>
                  <a:srgbClr val="FFFFFF"/>
                </a:solidFill>
              </a:rPr>
              <a:t> come up with ideas on how to solve a specific user problem. The design thinking process is made up of three phases: empathize, ideate, and prototype.</a:t>
            </a:r>
            <a:endParaRPr sz="1500">
              <a:solidFill>
                <a:srgbClr val="FFFFFF"/>
              </a:solidFill>
            </a:endParaRPr>
          </a:p>
          <a:p>
            <a:pPr indent="0" lvl="0" marL="0" rtl="0" algn="just">
              <a:lnSpc>
                <a:spcPct val="173076"/>
              </a:lnSpc>
              <a:spcBef>
                <a:spcPts val="1900"/>
              </a:spcBef>
              <a:spcAft>
                <a:spcPts val="0"/>
              </a:spcAft>
              <a:buNone/>
            </a:pPr>
            <a:r>
              <a:rPr lang="en-GB" sz="1500">
                <a:solidFill>
                  <a:srgbClr val="FFFFFF"/>
                </a:solidFill>
              </a:rPr>
              <a:t>The ideation phase of design thinking is guided by the user problems that were defined during the empathize phase. Ideation is about the exploration and identification of potential solutions. Not all ideas will be viable solutions, and that’s okay. The primary goal of ideation is to spark creativity and innovation. </a:t>
            </a:r>
            <a:endParaRPr sz="1500">
              <a:solidFill>
                <a:srgbClr val="FFFFFF"/>
              </a:solidFill>
            </a:endParaRPr>
          </a:p>
          <a:p>
            <a:pPr indent="0" lvl="0" marL="0" rtl="0" algn="just">
              <a:spcBef>
                <a:spcPts val="1900"/>
              </a:spcBef>
              <a:spcAft>
                <a:spcPts val="0"/>
              </a:spcAft>
              <a:buNone/>
            </a:pPr>
            <a:r>
              <a:t/>
            </a:r>
            <a:endParaRPr>
              <a:solidFill>
                <a:srgbClr val="FFFFFF"/>
              </a:solidFill>
              <a:latin typeface="Hind"/>
              <a:ea typeface="Hind"/>
              <a:cs typeface="Hind"/>
              <a:sym typeface="Hind"/>
            </a:endParaRPr>
          </a:p>
        </p:txBody>
      </p:sp>
    </p:spTree>
  </p:cSld>
  <p:clrMapOvr>
    <a:masterClrMapping/>
  </p:clrMapOvr>
  <mc:AlternateContent>
    <mc:Choice Requires="p14">
      <p:transition spd="slow">
        <p14:prism dir="l"/>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6"/>
          <p:cNvSpPr txBox="1"/>
          <p:nvPr>
            <p:ph type="title"/>
          </p:nvPr>
        </p:nvSpPr>
        <p:spPr>
          <a:xfrm>
            <a:off x="11124938" y="4797750"/>
            <a:ext cx="5972100" cy="636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t/>
            </a:r>
            <a:endParaRPr/>
          </a:p>
        </p:txBody>
      </p:sp>
      <p:pic>
        <p:nvPicPr>
          <p:cNvPr id="526" name="Google Shape;526;p6"/>
          <p:cNvPicPr preferRelativeResize="0"/>
          <p:nvPr/>
        </p:nvPicPr>
        <p:blipFill rotWithShape="1">
          <a:blip r:embed="rId3">
            <a:alphaModFix/>
          </a:blip>
          <a:srcRect b="0" l="0" r="0" t="0"/>
          <a:stretch/>
        </p:blipFill>
        <p:spPr>
          <a:xfrm>
            <a:off x="1720950" y="152400"/>
            <a:ext cx="4926357" cy="4838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7"/>
          <p:cNvSpPr txBox="1"/>
          <p:nvPr>
            <p:ph type="title"/>
          </p:nvPr>
        </p:nvSpPr>
        <p:spPr>
          <a:xfrm>
            <a:off x="2310547" y="571275"/>
            <a:ext cx="4345800" cy="63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latin typeface="Arial"/>
                <a:ea typeface="Arial"/>
                <a:cs typeface="Arial"/>
                <a:sym typeface="Arial"/>
              </a:rPr>
              <a:t>               </a:t>
            </a:r>
            <a:r>
              <a:rPr lang="en-GB">
                <a:latin typeface="Arial"/>
                <a:ea typeface="Arial"/>
                <a:cs typeface="Arial"/>
                <a:sym typeface="Arial"/>
              </a:rPr>
              <a:t>Brainstorming</a:t>
            </a:r>
            <a:r>
              <a:rPr lang="en-GB">
                <a:latin typeface="Arial"/>
                <a:ea typeface="Arial"/>
                <a:cs typeface="Arial"/>
                <a:sym typeface="Arial"/>
              </a:rPr>
              <a:t> Ideas</a:t>
            </a:r>
            <a:endParaRPr>
              <a:latin typeface="Arial"/>
              <a:ea typeface="Arial"/>
              <a:cs typeface="Arial"/>
              <a:sym typeface="Arial"/>
            </a:endParaRPr>
          </a:p>
        </p:txBody>
      </p:sp>
      <p:sp>
        <p:nvSpPr>
          <p:cNvPr id="346" name="Google Shape;346;p37"/>
          <p:cNvSpPr txBox="1"/>
          <p:nvPr>
            <p:ph idx="1" type="body"/>
          </p:nvPr>
        </p:nvSpPr>
        <p:spPr>
          <a:xfrm>
            <a:off x="1270213" y="1676223"/>
            <a:ext cx="5972100" cy="2764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GB" sz="2200">
                <a:latin typeface="Arial"/>
                <a:ea typeface="Arial"/>
                <a:cs typeface="Arial"/>
                <a:sym typeface="Arial"/>
              </a:rPr>
              <a:t>Concept - 1</a:t>
            </a:r>
            <a:endParaRPr sz="2200">
              <a:latin typeface="Arial"/>
              <a:ea typeface="Arial"/>
              <a:cs typeface="Arial"/>
              <a:sym typeface="Arial"/>
            </a:endParaRPr>
          </a:p>
          <a:p>
            <a:pPr indent="0" lvl="0" marL="0" rtl="0" algn="l">
              <a:spcBef>
                <a:spcPts val="600"/>
              </a:spcBef>
              <a:spcAft>
                <a:spcPts val="0"/>
              </a:spcAft>
              <a:buNone/>
            </a:pPr>
            <a:r>
              <a:rPr lang="en-GB" sz="2000">
                <a:latin typeface="Arial"/>
                <a:ea typeface="Arial"/>
                <a:cs typeface="Arial"/>
                <a:sym typeface="Arial"/>
              </a:rPr>
              <a:t>                           </a:t>
            </a:r>
            <a:r>
              <a:rPr lang="en-GB" sz="2200">
                <a:latin typeface="Arial"/>
                <a:ea typeface="Arial"/>
                <a:cs typeface="Arial"/>
                <a:sym typeface="Arial"/>
              </a:rPr>
              <a:t>Add Promotion</a:t>
            </a:r>
            <a:endParaRPr sz="2200">
              <a:latin typeface="Arial"/>
              <a:ea typeface="Arial"/>
              <a:cs typeface="Arial"/>
              <a:sym typeface="Arial"/>
            </a:endParaRPr>
          </a:p>
          <a:p>
            <a:pPr indent="0" lvl="0" marL="0" rtl="0" algn="l">
              <a:spcBef>
                <a:spcPts val="600"/>
              </a:spcBef>
              <a:spcAft>
                <a:spcPts val="0"/>
              </a:spcAft>
              <a:buNone/>
            </a:pPr>
            <a:r>
              <a:rPr lang="en-GB" sz="2000">
                <a:latin typeface="Arial"/>
                <a:ea typeface="Arial"/>
                <a:cs typeface="Arial"/>
                <a:sym typeface="Arial"/>
              </a:rPr>
              <a:t>Everyone’s favorite form of paid advertising is digital advertising because it is both easy to promote and easy to measure. Clicks and visits don't always lead to sales - you will need to convince the user to 'convert' once they reach your website’s fav </a:t>
            </a:r>
            <a:endParaRPr sz="2000">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8"/>
          <p:cNvSpPr txBox="1"/>
          <p:nvPr>
            <p:ph type="title"/>
          </p:nvPr>
        </p:nvSpPr>
        <p:spPr>
          <a:xfrm>
            <a:off x="1067088" y="460775"/>
            <a:ext cx="5972100" cy="63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latin typeface="Arial"/>
                <a:ea typeface="Arial"/>
                <a:cs typeface="Arial"/>
                <a:sym typeface="Arial"/>
              </a:rPr>
              <a:t>           </a:t>
            </a:r>
            <a:r>
              <a:rPr lang="en-GB">
                <a:latin typeface="Arial"/>
                <a:ea typeface="Arial"/>
                <a:cs typeface="Arial"/>
                <a:sym typeface="Arial"/>
              </a:rPr>
              <a:t>Brainstorming</a:t>
            </a:r>
            <a:r>
              <a:rPr lang="en-GB">
                <a:latin typeface="Arial"/>
                <a:ea typeface="Arial"/>
                <a:cs typeface="Arial"/>
                <a:sym typeface="Arial"/>
              </a:rPr>
              <a:t> Ideas</a:t>
            </a:r>
            <a:endParaRPr>
              <a:latin typeface="Arial"/>
              <a:ea typeface="Arial"/>
              <a:cs typeface="Arial"/>
              <a:sym typeface="Arial"/>
            </a:endParaRPr>
          </a:p>
        </p:txBody>
      </p:sp>
      <p:sp>
        <p:nvSpPr>
          <p:cNvPr id="352" name="Google Shape;352;p38"/>
          <p:cNvSpPr txBox="1"/>
          <p:nvPr>
            <p:ph idx="1" type="body"/>
          </p:nvPr>
        </p:nvSpPr>
        <p:spPr>
          <a:xfrm>
            <a:off x="1247925" y="2052349"/>
            <a:ext cx="5972100" cy="1554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GB" sz="2100">
                <a:latin typeface="Arial"/>
                <a:ea typeface="Arial"/>
                <a:cs typeface="Arial"/>
                <a:sym typeface="Arial"/>
              </a:rPr>
              <a:t>Concept - 2</a:t>
            </a:r>
            <a:endParaRPr sz="2100">
              <a:latin typeface="Arial"/>
              <a:ea typeface="Arial"/>
              <a:cs typeface="Arial"/>
              <a:sym typeface="Arial"/>
            </a:endParaRPr>
          </a:p>
          <a:p>
            <a:pPr indent="0" lvl="0" marL="0" rtl="0" algn="l">
              <a:spcBef>
                <a:spcPts val="600"/>
              </a:spcBef>
              <a:spcAft>
                <a:spcPts val="0"/>
              </a:spcAft>
              <a:buNone/>
            </a:pPr>
            <a:r>
              <a:t/>
            </a:r>
            <a:endParaRPr sz="2100">
              <a:latin typeface="Arial"/>
              <a:ea typeface="Arial"/>
              <a:cs typeface="Arial"/>
              <a:sym typeface="Arial"/>
            </a:endParaRPr>
          </a:p>
          <a:p>
            <a:pPr indent="0" lvl="0" marL="0" rtl="0" algn="l">
              <a:spcBef>
                <a:spcPts val="600"/>
              </a:spcBef>
              <a:spcAft>
                <a:spcPts val="0"/>
              </a:spcAft>
              <a:buNone/>
            </a:pPr>
            <a:r>
              <a:rPr lang="en-GB" sz="2000">
                <a:latin typeface="Arial"/>
                <a:ea typeface="Arial"/>
                <a:cs typeface="Arial"/>
                <a:sym typeface="Arial"/>
              </a:rPr>
              <a:t>We build offices at prior locations where we include multiple venues of that particular location so that people can come there and book </a:t>
            </a:r>
            <a:r>
              <a:rPr lang="en-GB" sz="2000">
                <a:latin typeface="Arial"/>
                <a:ea typeface="Arial"/>
                <a:cs typeface="Arial"/>
                <a:sym typeface="Arial"/>
              </a:rPr>
              <a:t>their</a:t>
            </a:r>
            <a:r>
              <a:rPr lang="en-GB" sz="2000">
                <a:latin typeface="Arial"/>
                <a:ea typeface="Arial"/>
                <a:cs typeface="Arial"/>
                <a:sym typeface="Arial"/>
              </a:rPr>
              <a:t> venue .</a:t>
            </a:r>
            <a:endParaRPr sz="2000">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9"/>
          <p:cNvSpPr txBox="1"/>
          <p:nvPr>
            <p:ph type="title"/>
          </p:nvPr>
        </p:nvSpPr>
        <p:spPr>
          <a:xfrm>
            <a:off x="2322825" y="330200"/>
            <a:ext cx="3724800" cy="63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Brainstorming Ideas</a:t>
            </a:r>
            <a:endParaRPr/>
          </a:p>
        </p:txBody>
      </p:sp>
      <p:sp>
        <p:nvSpPr>
          <p:cNvPr id="358" name="Google Shape;358;p39"/>
          <p:cNvSpPr txBox="1"/>
          <p:nvPr>
            <p:ph idx="1" type="body"/>
          </p:nvPr>
        </p:nvSpPr>
        <p:spPr>
          <a:xfrm>
            <a:off x="831577" y="1310075"/>
            <a:ext cx="6942900" cy="2764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GB" sz="2000">
                <a:latin typeface="Arial"/>
                <a:ea typeface="Arial"/>
                <a:cs typeface="Arial"/>
                <a:sym typeface="Arial"/>
              </a:rPr>
              <a:t>Concept - 3</a:t>
            </a:r>
            <a:endParaRPr sz="2000">
              <a:latin typeface="Arial"/>
              <a:ea typeface="Arial"/>
              <a:cs typeface="Arial"/>
              <a:sym typeface="Arial"/>
            </a:endParaRPr>
          </a:p>
          <a:p>
            <a:pPr indent="0" lvl="0" marL="0" rtl="0" algn="l">
              <a:spcBef>
                <a:spcPts val="600"/>
              </a:spcBef>
              <a:spcAft>
                <a:spcPts val="0"/>
              </a:spcAft>
              <a:buNone/>
            </a:pPr>
            <a:r>
              <a:rPr b="1" lang="en-GB" sz="2000">
                <a:latin typeface="Arial"/>
                <a:ea typeface="Arial"/>
                <a:cs typeface="Arial"/>
                <a:sym typeface="Arial"/>
              </a:rPr>
              <a:t>Bookable</a:t>
            </a:r>
            <a:endParaRPr b="1" sz="2000">
              <a:latin typeface="Arial"/>
              <a:ea typeface="Arial"/>
              <a:cs typeface="Arial"/>
              <a:sym typeface="Arial"/>
            </a:endParaRPr>
          </a:p>
          <a:p>
            <a:pPr indent="0" lvl="0" marL="0" rtl="0" algn="l">
              <a:spcBef>
                <a:spcPts val="600"/>
              </a:spcBef>
              <a:spcAft>
                <a:spcPts val="0"/>
              </a:spcAft>
              <a:buNone/>
            </a:pPr>
            <a:r>
              <a:rPr lang="en-GB" sz="1900">
                <a:latin typeface="Arial"/>
                <a:ea typeface="Arial"/>
                <a:cs typeface="Arial"/>
                <a:sym typeface="Arial"/>
              </a:rPr>
              <a:t>The Online Venue Booking System has been developed to replace the manual process of booking venue such as hotel room or any other facility of hotel. The old system does not serve the customer in a better way. Rather it makes customer data vulnerable. Customers can also book online without registering into the system. This system keep proper record of customers for emergency and security purposes. The hotel's advertising efforts is now accompanied by a virtual tour created on system.</a:t>
            </a:r>
            <a:endParaRPr sz="1900">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0"/>
          <p:cNvSpPr txBox="1"/>
          <p:nvPr>
            <p:ph idx="4294967295" type="title"/>
          </p:nvPr>
        </p:nvSpPr>
        <p:spPr>
          <a:xfrm>
            <a:off x="2235600" y="187600"/>
            <a:ext cx="4672800" cy="56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       Mind Mapping</a:t>
            </a:r>
            <a:endParaRPr/>
          </a:p>
        </p:txBody>
      </p:sp>
      <p:sp>
        <p:nvSpPr>
          <p:cNvPr id="364" name="Google Shape;364;p40"/>
          <p:cNvSpPr txBox="1"/>
          <p:nvPr/>
        </p:nvSpPr>
        <p:spPr>
          <a:xfrm>
            <a:off x="4134450" y="1143000"/>
            <a:ext cx="502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ind"/>
              <a:ea typeface="Hind"/>
              <a:cs typeface="Hind"/>
              <a:sym typeface="Hind"/>
            </a:endParaRPr>
          </a:p>
        </p:txBody>
      </p:sp>
      <p:sp>
        <p:nvSpPr>
          <p:cNvPr id="365" name="Google Shape;365;p40"/>
          <p:cNvSpPr/>
          <p:nvPr/>
        </p:nvSpPr>
        <p:spPr>
          <a:xfrm>
            <a:off x="3469988" y="2268150"/>
            <a:ext cx="1393200" cy="1357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Bookable</a:t>
            </a:r>
            <a:endParaRPr/>
          </a:p>
          <a:p>
            <a:pPr indent="0" lvl="0" marL="0" rtl="0" algn="l">
              <a:spcBef>
                <a:spcPts val="0"/>
              </a:spcBef>
              <a:spcAft>
                <a:spcPts val="0"/>
              </a:spcAft>
              <a:buNone/>
            </a:pPr>
            <a:r>
              <a:t/>
            </a:r>
            <a:endParaRPr/>
          </a:p>
        </p:txBody>
      </p:sp>
      <p:sp>
        <p:nvSpPr>
          <p:cNvPr id="366" name="Google Shape;366;p40"/>
          <p:cNvSpPr/>
          <p:nvPr/>
        </p:nvSpPr>
        <p:spPr>
          <a:xfrm>
            <a:off x="5259550" y="3741375"/>
            <a:ext cx="1687800" cy="857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     Privacy</a:t>
            </a:r>
            <a:endParaRPr/>
          </a:p>
        </p:txBody>
      </p:sp>
      <p:sp>
        <p:nvSpPr>
          <p:cNvPr id="367" name="Google Shape;367;p40"/>
          <p:cNvSpPr/>
          <p:nvPr/>
        </p:nvSpPr>
        <p:spPr>
          <a:xfrm>
            <a:off x="1146650" y="2018675"/>
            <a:ext cx="1687800" cy="857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Affordability</a:t>
            </a:r>
            <a:endParaRPr/>
          </a:p>
        </p:txBody>
      </p:sp>
      <p:sp>
        <p:nvSpPr>
          <p:cNvPr id="368" name="Google Shape;368;p40"/>
          <p:cNvSpPr/>
          <p:nvPr/>
        </p:nvSpPr>
        <p:spPr>
          <a:xfrm>
            <a:off x="3270050" y="982200"/>
            <a:ext cx="1793100" cy="857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Cancellation</a:t>
            </a:r>
            <a:endParaRPr/>
          </a:p>
        </p:txBody>
      </p:sp>
      <p:sp>
        <p:nvSpPr>
          <p:cNvPr id="369" name="Google Shape;369;p40"/>
          <p:cNvSpPr/>
          <p:nvPr/>
        </p:nvSpPr>
        <p:spPr>
          <a:xfrm>
            <a:off x="1734150" y="3741375"/>
            <a:ext cx="1687800" cy="857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   Security</a:t>
            </a:r>
            <a:endParaRPr/>
          </a:p>
        </p:txBody>
      </p:sp>
      <p:sp>
        <p:nvSpPr>
          <p:cNvPr id="370" name="Google Shape;370;p40"/>
          <p:cNvSpPr/>
          <p:nvPr/>
        </p:nvSpPr>
        <p:spPr>
          <a:xfrm>
            <a:off x="5688225" y="2072875"/>
            <a:ext cx="1687800" cy="857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900"/>
              <a:t>Recommendations</a:t>
            </a:r>
            <a:endParaRPr sz="900"/>
          </a:p>
        </p:txBody>
      </p:sp>
      <p:cxnSp>
        <p:nvCxnSpPr>
          <p:cNvPr id="371" name="Google Shape;371;p40"/>
          <p:cNvCxnSpPr>
            <a:stCxn id="365" idx="0"/>
            <a:endCxn id="368" idx="4"/>
          </p:cNvCxnSpPr>
          <p:nvPr/>
        </p:nvCxnSpPr>
        <p:spPr>
          <a:xfrm rot="10800000">
            <a:off x="4166588" y="1839750"/>
            <a:ext cx="0" cy="428400"/>
          </a:xfrm>
          <a:prstGeom prst="straightConnector1">
            <a:avLst/>
          </a:prstGeom>
          <a:noFill/>
          <a:ln cap="flat" cmpd="sng" w="9525">
            <a:solidFill>
              <a:schemeClr val="dk2"/>
            </a:solidFill>
            <a:prstDash val="solid"/>
            <a:round/>
            <a:headEnd len="med" w="med" type="none"/>
            <a:tailEnd len="med" w="med" type="triangle"/>
          </a:ln>
        </p:spPr>
      </p:cxnSp>
      <p:cxnSp>
        <p:nvCxnSpPr>
          <p:cNvPr id="372" name="Google Shape;372;p40"/>
          <p:cNvCxnSpPr>
            <a:stCxn id="365" idx="2"/>
            <a:endCxn id="367" idx="6"/>
          </p:cNvCxnSpPr>
          <p:nvPr/>
        </p:nvCxnSpPr>
        <p:spPr>
          <a:xfrm rot="10800000">
            <a:off x="2834588" y="2447250"/>
            <a:ext cx="635400" cy="499500"/>
          </a:xfrm>
          <a:prstGeom prst="straightConnector1">
            <a:avLst/>
          </a:prstGeom>
          <a:noFill/>
          <a:ln cap="flat" cmpd="sng" w="9525">
            <a:solidFill>
              <a:schemeClr val="dk2"/>
            </a:solidFill>
            <a:prstDash val="solid"/>
            <a:round/>
            <a:headEnd len="med" w="med" type="none"/>
            <a:tailEnd len="med" w="med" type="triangle"/>
          </a:ln>
        </p:spPr>
      </p:cxnSp>
      <p:cxnSp>
        <p:nvCxnSpPr>
          <p:cNvPr id="373" name="Google Shape;373;p40"/>
          <p:cNvCxnSpPr>
            <a:stCxn id="365" idx="6"/>
            <a:endCxn id="370" idx="2"/>
          </p:cNvCxnSpPr>
          <p:nvPr/>
        </p:nvCxnSpPr>
        <p:spPr>
          <a:xfrm flipH="1" rot="10800000">
            <a:off x="4863188" y="2501550"/>
            <a:ext cx="825000" cy="445200"/>
          </a:xfrm>
          <a:prstGeom prst="straightConnector1">
            <a:avLst/>
          </a:prstGeom>
          <a:noFill/>
          <a:ln cap="flat" cmpd="sng" w="9525">
            <a:solidFill>
              <a:schemeClr val="dk2"/>
            </a:solidFill>
            <a:prstDash val="solid"/>
            <a:round/>
            <a:headEnd len="med" w="med" type="none"/>
            <a:tailEnd len="med" w="med" type="triangle"/>
          </a:ln>
        </p:spPr>
      </p:cxnSp>
      <p:cxnSp>
        <p:nvCxnSpPr>
          <p:cNvPr id="374" name="Google Shape;374;p40"/>
          <p:cNvCxnSpPr>
            <a:stCxn id="365" idx="3"/>
            <a:endCxn id="369" idx="7"/>
          </p:cNvCxnSpPr>
          <p:nvPr/>
        </p:nvCxnSpPr>
        <p:spPr>
          <a:xfrm flipH="1">
            <a:off x="3174817" y="3426593"/>
            <a:ext cx="499200" cy="440400"/>
          </a:xfrm>
          <a:prstGeom prst="straightConnector1">
            <a:avLst/>
          </a:prstGeom>
          <a:noFill/>
          <a:ln cap="flat" cmpd="sng" w="9525">
            <a:solidFill>
              <a:schemeClr val="dk2"/>
            </a:solidFill>
            <a:prstDash val="solid"/>
            <a:round/>
            <a:headEnd len="med" w="med" type="none"/>
            <a:tailEnd len="med" w="med" type="triangle"/>
          </a:ln>
        </p:spPr>
      </p:cxnSp>
      <p:cxnSp>
        <p:nvCxnSpPr>
          <p:cNvPr id="375" name="Google Shape;375;p40"/>
          <p:cNvCxnSpPr>
            <a:stCxn id="365" idx="5"/>
            <a:endCxn id="366" idx="1"/>
          </p:cNvCxnSpPr>
          <p:nvPr/>
        </p:nvCxnSpPr>
        <p:spPr>
          <a:xfrm>
            <a:off x="4659158" y="3426593"/>
            <a:ext cx="847500" cy="440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p41"/>
          <p:cNvPicPr preferRelativeResize="0"/>
          <p:nvPr/>
        </p:nvPicPr>
        <p:blipFill>
          <a:blip r:embed="rId3">
            <a:alphaModFix/>
          </a:blip>
          <a:stretch>
            <a:fillRect/>
          </a:stretch>
        </p:blipFill>
        <p:spPr>
          <a:xfrm>
            <a:off x="2261550" y="197050"/>
            <a:ext cx="4620911" cy="4838700"/>
          </a:xfrm>
          <a:prstGeom prst="rect">
            <a:avLst/>
          </a:prstGeom>
          <a:noFill/>
          <a:ln>
            <a:noFill/>
          </a:ln>
        </p:spPr>
      </p:pic>
      <p:sp>
        <p:nvSpPr>
          <p:cNvPr id="381" name="Google Shape;381;p41"/>
          <p:cNvSpPr txBox="1"/>
          <p:nvPr/>
        </p:nvSpPr>
        <p:spPr>
          <a:xfrm>
            <a:off x="2413325" y="2518150"/>
            <a:ext cx="1095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dk1"/>
                </a:solidFill>
                <a:latin typeface="Hind"/>
                <a:ea typeface="Hind"/>
                <a:cs typeface="Hind"/>
                <a:sym typeface="Hind"/>
              </a:rPr>
              <a:t>Website</a:t>
            </a:r>
            <a:endParaRPr sz="1300">
              <a:solidFill>
                <a:schemeClr val="dk1"/>
              </a:solidFill>
              <a:latin typeface="Hind"/>
              <a:ea typeface="Hind"/>
              <a:cs typeface="Hind"/>
              <a:sym typeface="Hind"/>
            </a:endParaRPr>
          </a:p>
        </p:txBody>
      </p:sp>
      <p:sp>
        <p:nvSpPr>
          <p:cNvPr id="382" name="Google Shape;382;p41"/>
          <p:cNvSpPr txBox="1"/>
          <p:nvPr/>
        </p:nvSpPr>
        <p:spPr>
          <a:xfrm>
            <a:off x="2875350" y="4063025"/>
            <a:ext cx="109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ind"/>
                <a:ea typeface="Hind"/>
                <a:cs typeface="Hind"/>
                <a:sym typeface="Hind"/>
              </a:rPr>
              <a:t>      </a:t>
            </a:r>
            <a:r>
              <a:rPr lang="en-GB">
                <a:solidFill>
                  <a:schemeClr val="dk1"/>
                </a:solidFill>
                <a:latin typeface="Hind"/>
                <a:ea typeface="Hind"/>
                <a:cs typeface="Hind"/>
                <a:sym typeface="Hind"/>
              </a:rPr>
              <a:t>  24 x 7</a:t>
            </a:r>
            <a:endParaRPr>
              <a:solidFill>
                <a:schemeClr val="dk1"/>
              </a:solidFill>
              <a:latin typeface="Hind"/>
              <a:ea typeface="Hind"/>
              <a:cs typeface="Hind"/>
              <a:sym typeface="Hind"/>
            </a:endParaRPr>
          </a:p>
        </p:txBody>
      </p:sp>
      <p:sp>
        <p:nvSpPr>
          <p:cNvPr id="383" name="Google Shape;383;p41"/>
          <p:cNvSpPr txBox="1"/>
          <p:nvPr/>
        </p:nvSpPr>
        <p:spPr>
          <a:xfrm>
            <a:off x="3029825" y="937650"/>
            <a:ext cx="1095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1"/>
                </a:solidFill>
                <a:latin typeface="Hind"/>
                <a:ea typeface="Hind"/>
                <a:cs typeface="Hind"/>
                <a:sym typeface="Hind"/>
              </a:rPr>
              <a:t>No platform </a:t>
            </a:r>
            <a:endParaRPr sz="1000">
              <a:solidFill>
                <a:schemeClr val="dk1"/>
              </a:solidFill>
              <a:latin typeface="Hind"/>
              <a:ea typeface="Hind"/>
              <a:cs typeface="Hind"/>
              <a:sym typeface="Hind"/>
            </a:endParaRPr>
          </a:p>
          <a:p>
            <a:pPr indent="0" lvl="0" marL="0" rtl="0" algn="l">
              <a:spcBef>
                <a:spcPts val="0"/>
              </a:spcBef>
              <a:spcAft>
                <a:spcPts val="0"/>
              </a:spcAft>
              <a:buNone/>
            </a:pPr>
            <a:r>
              <a:rPr lang="en-GB" sz="1000">
                <a:solidFill>
                  <a:schemeClr val="dk1"/>
                </a:solidFill>
                <a:latin typeface="Hind"/>
                <a:ea typeface="Hind"/>
                <a:cs typeface="Hind"/>
                <a:sym typeface="Hind"/>
              </a:rPr>
              <a:t>for small venues</a:t>
            </a:r>
            <a:endParaRPr sz="1000">
              <a:solidFill>
                <a:schemeClr val="dk1"/>
              </a:solidFill>
              <a:latin typeface="Hind"/>
              <a:ea typeface="Hind"/>
              <a:cs typeface="Hind"/>
              <a:sym typeface="Hind"/>
            </a:endParaRPr>
          </a:p>
        </p:txBody>
      </p:sp>
      <p:sp>
        <p:nvSpPr>
          <p:cNvPr id="384" name="Google Shape;384;p41"/>
          <p:cNvSpPr txBox="1"/>
          <p:nvPr/>
        </p:nvSpPr>
        <p:spPr>
          <a:xfrm>
            <a:off x="4929200" y="4063025"/>
            <a:ext cx="1044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chemeClr val="dk1"/>
                </a:solidFill>
                <a:latin typeface="Hind"/>
                <a:ea typeface="Hind"/>
                <a:cs typeface="Hind"/>
                <a:sym typeface="Hind"/>
              </a:rPr>
              <a:t>Searched area</a:t>
            </a:r>
            <a:endParaRPr sz="1200">
              <a:solidFill>
                <a:schemeClr val="dk1"/>
              </a:solidFill>
              <a:latin typeface="Hind"/>
              <a:ea typeface="Hind"/>
              <a:cs typeface="Hind"/>
              <a:sym typeface="Hind"/>
            </a:endParaRPr>
          </a:p>
        </p:txBody>
      </p:sp>
      <p:sp>
        <p:nvSpPr>
          <p:cNvPr id="385" name="Google Shape;385;p41"/>
          <p:cNvSpPr txBox="1"/>
          <p:nvPr/>
        </p:nvSpPr>
        <p:spPr>
          <a:xfrm>
            <a:off x="4878200" y="857600"/>
            <a:ext cx="10959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chemeClr val="dk1"/>
                </a:solidFill>
                <a:latin typeface="Hind"/>
                <a:ea typeface="Hind"/>
                <a:cs typeface="Hind"/>
                <a:sym typeface="Hind"/>
              </a:rPr>
              <a:t>Customers who needs venue</a:t>
            </a:r>
            <a:endParaRPr sz="1100">
              <a:solidFill>
                <a:schemeClr val="dk1"/>
              </a:solidFill>
              <a:latin typeface="Hind"/>
              <a:ea typeface="Hind"/>
              <a:cs typeface="Hind"/>
              <a:sym typeface="Hind"/>
            </a:endParaRPr>
          </a:p>
        </p:txBody>
      </p:sp>
      <p:sp>
        <p:nvSpPr>
          <p:cNvPr id="386" name="Google Shape;386;p41"/>
          <p:cNvSpPr txBox="1"/>
          <p:nvPr/>
        </p:nvSpPr>
        <p:spPr>
          <a:xfrm>
            <a:off x="4071900" y="2402800"/>
            <a:ext cx="1000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Hind"/>
                <a:ea typeface="Hind"/>
                <a:cs typeface="Hind"/>
                <a:sym typeface="Hind"/>
              </a:rPr>
              <a:t>Venue booking</a:t>
            </a:r>
            <a:endParaRPr>
              <a:solidFill>
                <a:schemeClr val="dk1"/>
              </a:solidFill>
              <a:latin typeface="Hind"/>
              <a:ea typeface="Hind"/>
              <a:cs typeface="Hind"/>
              <a:sym typeface="Hind"/>
            </a:endParaRPr>
          </a:p>
        </p:txBody>
      </p:sp>
      <p:sp>
        <p:nvSpPr>
          <p:cNvPr id="387" name="Google Shape;387;p41"/>
          <p:cNvSpPr txBox="1"/>
          <p:nvPr/>
        </p:nvSpPr>
        <p:spPr>
          <a:xfrm>
            <a:off x="5679450" y="2248900"/>
            <a:ext cx="964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chemeClr val="dk1"/>
                </a:solidFill>
                <a:latin typeface="Hind"/>
                <a:ea typeface="Hind"/>
                <a:cs typeface="Hind"/>
                <a:sym typeface="Hind"/>
              </a:rPr>
              <a:t>Venue managers serves venues</a:t>
            </a:r>
            <a:endParaRPr sz="1200">
              <a:solidFill>
                <a:schemeClr val="dk1"/>
              </a:solidFill>
              <a:latin typeface="Hind"/>
              <a:ea typeface="Hind"/>
              <a:cs typeface="Hind"/>
              <a:sym typeface="Hin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7"/>
          <p:cNvSpPr txBox="1"/>
          <p:nvPr>
            <p:ph type="title"/>
          </p:nvPr>
        </p:nvSpPr>
        <p:spPr>
          <a:xfrm>
            <a:off x="512350" y="170775"/>
            <a:ext cx="6111900" cy="1036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600"/>
              </a:spcBef>
              <a:spcAft>
                <a:spcPts val="0"/>
              </a:spcAft>
              <a:buSzPts val="3000"/>
              <a:buNone/>
            </a:pPr>
            <a:r>
              <a:rPr b="0" lang="en-GB" sz="2700">
                <a:solidFill>
                  <a:schemeClr val="dk1"/>
                </a:solidFill>
                <a:latin typeface="Arial"/>
                <a:ea typeface="Arial"/>
                <a:cs typeface="Arial"/>
                <a:sym typeface="Arial"/>
              </a:rPr>
              <a:t>            </a:t>
            </a:r>
            <a:r>
              <a:rPr b="0" lang="en-GB" sz="2500">
                <a:solidFill>
                  <a:schemeClr val="dk1"/>
                </a:solidFill>
                <a:latin typeface="Arial"/>
                <a:ea typeface="Arial"/>
                <a:cs typeface="Arial"/>
                <a:sym typeface="Arial"/>
              </a:rPr>
              <a:t>Selecting Ideas - DOT VOTING</a:t>
            </a:r>
            <a:endParaRPr sz="3100">
              <a:latin typeface="Arial"/>
              <a:ea typeface="Arial"/>
              <a:cs typeface="Arial"/>
              <a:sym typeface="Arial"/>
            </a:endParaRPr>
          </a:p>
        </p:txBody>
      </p:sp>
      <p:sp>
        <p:nvSpPr>
          <p:cNvPr id="529" name="Google Shape;529;p7"/>
          <p:cNvSpPr txBox="1"/>
          <p:nvPr>
            <p:ph idx="1" type="body"/>
          </p:nvPr>
        </p:nvSpPr>
        <p:spPr>
          <a:xfrm>
            <a:off x="1104938" y="1652648"/>
            <a:ext cx="5972100" cy="276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400"/>
              <a:buNone/>
            </a:pPr>
            <a:r>
              <a:t/>
            </a:r>
            <a:endParaRPr>
              <a:latin typeface="Arial"/>
              <a:ea typeface="Arial"/>
              <a:cs typeface="Arial"/>
              <a:sym typeface="Arial"/>
            </a:endParaRPr>
          </a:p>
          <a:p>
            <a:pPr indent="0" lvl="0" marL="0" rtl="0" algn="l">
              <a:lnSpc>
                <a:spcPct val="100000"/>
              </a:lnSpc>
              <a:spcBef>
                <a:spcPts val="600"/>
              </a:spcBef>
              <a:spcAft>
                <a:spcPts val="0"/>
              </a:spcAft>
              <a:buSzPts val="2400"/>
              <a:buNone/>
            </a:pPr>
            <a:r>
              <a:rPr lang="en-GB" sz="2100">
                <a:latin typeface="Arial"/>
                <a:ea typeface="Arial"/>
                <a:cs typeface="Arial"/>
                <a:sym typeface="Arial"/>
              </a:rPr>
              <a:t>CONCEPT - 1          </a:t>
            </a:r>
            <a:endParaRPr sz="2100">
              <a:latin typeface="Arial"/>
              <a:ea typeface="Arial"/>
              <a:cs typeface="Arial"/>
              <a:sym typeface="Arial"/>
            </a:endParaRPr>
          </a:p>
          <a:p>
            <a:pPr indent="0" lvl="0" marL="0" rtl="0" algn="l">
              <a:lnSpc>
                <a:spcPct val="100000"/>
              </a:lnSpc>
              <a:spcBef>
                <a:spcPts val="600"/>
              </a:spcBef>
              <a:spcAft>
                <a:spcPts val="0"/>
              </a:spcAft>
              <a:buSzPts val="2400"/>
              <a:buNone/>
            </a:pPr>
            <a:r>
              <a:rPr lang="en-GB" sz="2100">
                <a:latin typeface="Arial"/>
                <a:ea typeface="Arial"/>
                <a:cs typeface="Arial"/>
                <a:sym typeface="Arial"/>
              </a:rPr>
              <a:t>CONCEPT - 2                </a:t>
            </a:r>
            <a:endParaRPr sz="2100">
              <a:latin typeface="Arial"/>
              <a:ea typeface="Arial"/>
              <a:cs typeface="Arial"/>
              <a:sym typeface="Arial"/>
            </a:endParaRPr>
          </a:p>
          <a:p>
            <a:pPr indent="0" lvl="0" marL="0" rtl="0" algn="l">
              <a:lnSpc>
                <a:spcPct val="100000"/>
              </a:lnSpc>
              <a:spcBef>
                <a:spcPts val="600"/>
              </a:spcBef>
              <a:spcAft>
                <a:spcPts val="0"/>
              </a:spcAft>
              <a:buSzPts val="2400"/>
              <a:buNone/>
            </a:pPr>
            <a:r>
              <a:rPr lang="en-GB" sz="2100">
                <a:latin typeface="Arial"/>
                <a:ea typeface="Arial"/>
                <a:cs typeface="Arial"/>
                <a:sym typeface="Arial"/>
              </a:rPr>
              <a:t>CONCEPT - 3</a:t>
            </a:r>
            <a:r>
              <a:rPr lang="en-GB">
                <a:latin typeface="Arial"/>
                <a:ea typeface="Arial"/>
                <a:cs typeface="Arial"/>
                <a:sym typeface="Arial"/>
              </a:rPr>
              <a:t>         </a:t>
            </a:r>
            <a:endParaRPr>
              <a:latin typeface="Arial"/>
              <a:ea typeface="Arial"/>
              <a:cs typeface="Arial"/>
              <a:sym typeface="Arial"/>
            </a:endParaRPr>
          </a:p>
        </p:txBody>
      </p:sp>
      <p:sp>
        <p:nvSpPr>
          <p:cNvPr id="530" name="Google Shape;530;p7"/>
          <p:cNvSpPr/>
          <p:nvPr/>
        </p:nvSpPr>
        <p:spPr>
          <a:xfrm>
            <a:off x="3080750" y="2812850"/>
            <a:ext cx="191700" cy="1785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7"/>
          <p:cNvSpPr/>
          <p:nvPr/>
        </p:nvSpPr>
        <p:spPr>
          <a:xfrm>
            <a:off x="3385550" y="2812850"/>
            <a:ext cx="191700" cy="178500"/>
          </a:xfrm>
          <a:prstGeom prst="ellipse">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7"/>
          <p:cNvSpPr/>
          <p:nvPr/>
        </p:nvSpPr>
        <p:spPr>
          <a:xfrm>
            <a:off x="3690350" y="2812850"/>
            <a:ext cx="191700" cy="178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7"/>
          <p:cNvSpPr/>
          <p:nvPr/>
        </p:nvSpPr>
        <p:spPr>
          <a:xfrm>
            <a:off x="3080750" y="2355650"/>
            <a:ext cx="191700" cy="178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7"/>
          <p:cNvSpPr/>
          <p:nvPr/>
        </p:nvSpPr>
        <p:spPr>
          <a:xfrm>
            <a:off x="3385550" y="2355650"/>
            <a:ext cx="191700" cy="1785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7"/>
          <p:cNvSpPr/>
          <p:nvPr/>
        </p:nvSpPr>
        <p:spPr>
          <a:xfrm>
            <a:off x="3080750" y="3270050"/>
            <a:ext cx="191700" cy="1785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7"/>
          <p:cNvSpPr/>
          <p:nvPr/>
        </p:nvSpPr>
        <p:spPr>
          <a:xfrm>
            <a:off x="3385550" y="3270050"/>
            <a:ext cx="191700" cy="178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7"/>
          <p:cNvSpPr/>
          <p:nvPr/>
        </p:nvSpPr>
        <p:spPr>
          <a:xfrm>
            <a:off x="3690350" y="3270050"/>
            <a:ext cx="191700" cy="1785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7"/>
          <p:cNvSpPr/>
          <p:nvPr/>
        </p:nvSpPr>
        <p:spPr>
          <a:xfrm>
            <a:off x="3995150" y="3270050"/>
            <a:ext cx="191700" cy="1785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7"/>
          <p:cNvSpPr/>
          <p:nvPr/>
        </p:nvSpPr>
        <p:spPr>
          <a:xfrm>
            <a:off x="4299950" y="3270050"/>
            <a:ext cx="191700" cy="1785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3"/>
          <p:cNvSpPr txBox="1"/>
          <p:nvPr>
            <p:ph type="title"/>
          </p:nvPr>
        </p:nvSpPr>
        <p:spPr>
          <a:xfrm>
            <a:off x="1782988" y="2253750"/>
            <a:ext cx="5972100" cy="63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900"/>
              <a:t>Prototype Phase</a:t>
            </a:r>
            <a:endParaRPr sz="49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4"/>
          <p:cNvSpPr txBox="1"/>
          <p:nvPr>
            <p:ph type="title"/>
          </p:nvPr>
        </p:nvSpPr>
        <p:spPr>
          <a:xfrm>
            <a:off x="1008088" y="205025"/>
            <a:ext cx="5972100" cy="63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2700">
                <a:latin typeface="Arial"/>
                <a:ea typeface="Arial"/>
                <a:cs typeface="Arial"/>
                <a:sym typeface="Arial"/>
              </a:rPr>
              <a:t>Landing</a:t>
            </a:r>
            <a:r>
              <a:rPr lang="en-GB" sz="2700">
                <a:latin typeface="Arial"/>
                <a:ea typeface="Arial"/>
                <a:cs typeface="Arial"/>
                <a:sym typeface="Arial"/>
              </a:rPr>
              <a:t> page</a:t>
            </a:r>
            <a:endParaRPr sz="2700">
              <a:latin typeface="Arial"/>
              <a:ea typeface="Arial"/>
              <a:cs typeface="Arial"/>
              <a:sym typeface="Arial"/>
            </a:endParaRPr>
          </a:p>
        </p:txBody>
      </p:sp>
      <p:pic>
        <p:nvPicPr>
          <p:cNvPr id="414" name="Google Shape;414;p44"/>
          <p:cNvPicPr preferRelativeResize="0"/>
          <p:nvPr/>
        </p:nvPicPr>
        <p:blipFill>
          <a:blip r:embed="rId3">
            <a:alphaModFix/>
          </a:blip>
          <a:stretch>
            <a:fillRect/>
          </a:stretch>
        </p:blipFill>
        <p:spPr>
          <a:xfrm>
            <a:off x="555275" y="954350"/>
            <a:ext cx="7682376" cy="39234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8"/>
          <p:cNvSpPr txBox="1"/>
          <p:nvPr>
            <p:ph type="ctrTitle"/>
          </p:nvPr>
        </p:nvSpPr>
        <p:spPr>
          <a:xfrm>
            <a:off x="1884350" y="1467975"/>
            <a:ext cx="5205000" cy="193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4900"/>
              <a:t>Empathy Phase</a:t>
            </a:r>
            <a:endParaRPr sz="4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id="419" name="Google Shape;419;p45"/>
          <p:cNvPicPr preferRelativeResize="0"/>
          <p:nvPr/>
        </p:nvPicPr>
        <p:blipFill rotWithShape="1">
          <a:blip r:embed="rId3">
            <a:alphaModFix/>
          </a:blip>
          <a:srcRect b="5628" l="0" r="0" t="6844"/>
          <a:stretch/>
        </p:blipFill>
        <p:spPr>
          <a:xfrm>
            <a:off x="495025" y="795975"/>
            <a:ext cx="8314651" cy="4093575"/>
          </a:xfrm>
          <a:prstGeom prst="rect">
            <a:avLst/>
          </a:prstGeom>
          <a:noFill/>
          <a:ln>
            <a:noFill/>
          </a:ln>
        </p:spPr>
      </p:pic>
      <p:sp>
        <p:nvSpPr>
          <p:cNvPr id="420" name="Google Shape;420;p45"/>
          <p:cNvSpPr txBox="1"/>
          <p:nvPr/>
        </p:nvSpPr>
        <p:spPr>
          <a:xfrm>
            <a:off x="1095000" y="80350"/>
            <a:ext cx="3204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700">
                <a:solidFill>
                  <a:schemeClr val="dk1"/>
                </a:solidFill>
                <a:latin typeface="Hind"/>
                <a:ea typeface="Hind"/>
                <a:cs typeface="Hind"/>
                <a:sym typeface="Hind"/>
              </a:rPr>
              <a:t>Home page</a:t>
            </a:r>
            <a:endParaRPr b="1" sz="2700">
              <a:solidFill>
                <a:schemeClr val="dk1"/>
              </a:solidFill>
              <a:latin typeface="Hind"/>
              <a:ea typeface="Hind"/>
              <a:cs typeface="Hind"/>
              <a:sym typeface="Hin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6"/>
          <p:cNvSpPr txBox="1"/>
          <p:nvPr>
            <p:ph type="title"/>
          </p:nvPr>
        </p:nvSpPr>
        <p:spPr>
          <a:xfrm>
            <a:off x="736776" y="181425"/>
            <a:ext cx="6596700" cy="63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2100">
                <a:latin typeface="Arial"/>
                <a:ea typeface="Arial"/>
                <a:cs typeface="Arial"/>
                <a:sym typeface="Arial"/>
              </a:rPr>
              <a:t>Sign Up Page for Customer and Venue </a:t>
            </a:r>
            <a:r>
              <a:rPr lang="en-GB" sz="2100">
                <a:latin typeface="Arial"/>
                <a:ea typeface="Arial"/>
                <a:cs typeface="Arial"/>
                <a:sym typeface="Arial"/>
              </a:rPr>
              <a:t>manager</a:t>
            </a:r>
            <a:endParaRPr sz="2100">
              <a:latin typeface="Arial"/>
              <a:ea typeface="Arial"/>
              <a:cs typeface="Arial"/>
              <a:sym typeface="Arial"/>
            </a:endParaRPr>
          </a:p>
        </p:txBody>
      </p:sp>
      <p:pic>
        <p:nvPicPr>
          <p:cNvPr id="426" name="Google Shape;426;p46"/>
          <p:cNvPicPr preferRelativeResize="0"/>
          <p:nvPr/>
        </p:nvPicPr>
        <p:blipFill>
          <a:blip r:embed="rId3">
            <a:alphaModFix/>
          </a:blip>
          <a:stretch>
            <a:fillRect/>
          </a:stretch>
        </p:blipFill>
        <p:spPr>
          <a:xfrm>
            <a:off x="2060550" y="875450"/>
            <a:ext cx="3472250" cy="40212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47"/>
          <p:cNvSpPr txBox="1"/>
          <p:nvPr>
            <p:ph type="title"/>
          </p:nvPr>
        </p:nvSpPr>
        <p:spPr>
          <a:xfrm>
            <a:off x="751875" y="177375"/>
            <a:ext cx="6752400" cy="63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2300">
                <a:latin typeface="Arial"/>
                <a:ea typeface="Arial"/>
                <a:cs typeface="Arial"/>
                <a:sym typeface="Arial"/>
              </a:rPr>
              <a:t>Login Page for Customer And Venue Manager</a:t>
            </a:r>
            <a:endParaRPr sz="2300">
              <a:latin typeface="Arial"/>
              <a:ea typeface="Arial"/>
              <a:cs typeface="Arial"/>
              <a:sym typeface="Arial"/>
            </a:endParaRPr>
          </a:p>
        </p:txBody>
      </p:sp>
      <p:pic>
        <p:nvPicPr>
          <p:cNvPr id="432" name="Google Shape;432;p47"/>
          <p:cNvPicPr preferRelativeResize="0"/>
          <p:nvPr/>
        </p:nvPicPr>
        <p:blipFill>
          <a:blip r:embed="rId3">
            <a:alphaModFix/>
          </a:blip>
          <a:stretch>
            <a:fillRect/>
          </a:stretch>
        </p:blipFill>
        <p:spPr>
          <a:xfrm>
            <a:off x="3135212" y="864624"/>
            <a:ext cx="2873575" cy="40409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8"/>
          <p:cNvSpPr txBox="1"/>
          <p:nvPr>
            <p:ph type="title"/>
          </p:nvPr>
        </p:nvSpPr>
        <p:spPr>
          <a:xfrm>
            <a:off x="842938" y="240400"/>
            <a:ext cx="5972100" cy="63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2700">
                <a:latin typeface="Arial"/>
                <a:ea typeface="Arial"/>
                <a:cs typeface="Arial"/>
                <a:sym typeface="Arial"/>
              </a:rPr>
              <a:t>Home Page </a:t>
            </a:r>
            <a:r>
              <a:rPr lang="en-GB" sz="2700">
                <a:latin typeface="Arial"/>
                <a:ea typeface="Arial"/>
                <a:cs typeface="Arial"/>
                <a:sym typeface="Arial"/>
              </a:rPr>
              <a:t>for Customer</a:t>
            </a:r>
            <a:endParaRPr sz="2700">
              <a:latin typeface="Arial"/>
              <a:ea typeface="Arial"/>
              <a:cs typeface="Arial"/>
              <a:sym typeface="Arial"/>
            </a:endParaRPr>
          </a:p>
        </p:txBody>
      </p:sp>
      <p:pic>
        <p:nvPicPr>
          <p:cNvPr id="438" name="Google Shape;438;p48"/>
          <p:cNvPicPr preferRelativeResize="0"/>
          <p:nvPr/>
        </p:nvPicPr>
        <p:blipFill>
          <a:blip r:embed="rId3">
            <a:alphaModFix/>
          </a:blip>
          <a:stretch>
            <a:fillRect/>
          </a:stretch>
        </p:blipFill>
        <p:spPr>
          <a:xfrm>
            <a:off x="632650" y="993400"/>
            <a:ext cx="7589851" cy="37830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9"/>
          <p:cNvSpPr txBox="1"/>
          <p:nvPr>
            <p:ph type="title"/>
          </p:nvPr>
        </p:nvSpPr>
        <p:spPr>
          <a:xfrm>
            <a:off x="882575" y="492250"/>
            <a:ext cx="6933300" cy="59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2700">
                <a:latin typeface="Arial"/>
                <a:ea typeface="Arial"/>
                <a:cs typeface="Arial"/>
                <a:sym typeface="Arial"/>
              </a:rPr>
              <a:t>Search your location and venue type</a:t>
            </a:r>
            <a:endParaRPr sz="2700">
              <a:latin typeface="Arial"/>
              <a:ea typeface="Arial"/>
              <a:cs typeface="Arial"/>
              <a:sym typeface="Arial"/>
            </a:endParaRPr>
          </a:p>
        </p:txBody>
      </p:sp>
      <p:pic>
        <p:nvPicPr>
          <p:cNvPr id="444" name="Google Shape;444;p49"/>
          <p:cNvPicPr preferRelativeResize="0"/>
          <p:nvPr/>
        </p:nvPicPr>
        <p:blipFill rotWithShape="1">
          <a:blip r:embed="rId3">
            <a:alphaModFix/>
          </a:blip>
          <a:srcRect b="0" l="-4887" r="11078" t="0"/>
          <a:stretch/>
        </p:blipFill>
        <p:spPr>
          <a:xfrm>
            <a:off x="286675" y="1933850"/>
            <a:ext cx="7905299" cy="21352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0"/>
          <p:cNvSpPr txBox="1"/>
          <p:nvPr>
            <p:ph type="title"/>
          </p:nvPr>
        </p:nvSpPr>
        <p:spPr>
          <a:xfrm>
            <a:off x="889113" y="196400"/>
            <a:ext cx="5972100" cy="63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2700">
                <a:latin typeface="Arial"/>
                <a:ea typeface="Arial"/>
                <a:cs typeface="Arial"/>
                <a:sym typeface="Arial"/>
              </a:rPr>
              <a:t>Search Venues</a:t>
            </a:r>
            <a:endParaRPr sz="2700">
              <a:latin typeface="Arial"/>
              <a:ea typeface="Arial"/>
              <a:cs typeface="Arial"/>
              <a:sym typeface="Arial"/>
            </a:endParaRPr>
          </a:p>
        </p:txBody>
      </p:sp>
      <p:pic>
        <p:nvPicPr>
          <p:cNvPr id="450" name="Google Shape;450;p50"/>
          <p:cNvPicPr preferRelativeResize="0"/>
          <p:nvPr/>
        </p:nvPicPr>
        <p:blipFill>
          <a:blip r:embed="rId3">
            <a:alphaModFix/>
          </a:blip>
          <a:stretch>
            <a:fillRect/>
          </a:stretch>
        </p:blipFill>
        <p:spPr>
          <a:xfrm>
            <a:off x="1520850" y="1053375"/>
            <a:ext cx="5527638" cy="37853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1"/>
          <p:cNvSpPr txBox="1"/>
          <p:nvPr>
            <p:ph type="title"/>
          </p:nvPr>
        </p:nvSpPr>
        <p:spPr>
          <a:xfrm>
            <a:off x="936313" y="137375"/>
            <a:ext cx="5972100" cy="63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2700">
                <a:latin typeface="Arial"/>
                <a:ea typeface="Arial"/>
                <a:cs typeface="Arial"/>
                <a:sym typeface="Arial"/>
              </a:rPr>
              <a:t>Booking Form</a:t>
            </a:r>
            <a:endParaRPr sz="2700">
              <a:latin typeface="Arial"/>
              <a:ea typeface="Arial"/>
              <a:cs typeface="Arial"/>
              <a:sym typeface="Arial"/>
            </a:endParaRPr>
          </a:p>
        </p:txBody>
      </p:sp>
      <p:pic>
        <p:nvPicPr>
          <p:cNvPr id="456" name="Google Shape;456;p51"/>
          <p:cNvPicPr preferRelativeResize="0"/>
          <p:nvPr/>
        </p:nvPicPr>
        <p:blipFill rotWithShape="1">
          <a:blip r:embed="rId3">
            <a:alphaModFix/>
          </a:blip>
          <a:srcRect b="0" l="0" r="0" t="3138"/>
          <a:stretch/>
        </p:blipFill>
        <p:spPr>
          <a:xfrm>
            <a:off x="1989100" y="984500"/>
            <a:ext cx="4179075" cy="38341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2"/>
          <p:cNvSpPr txBox="1"/>
          <p:nvPr>
            <p:ph type="title"/>
          </p:nvPr>
        </p:nvSpPr>
        <p:spPr>
          <a:xfrm>
            <a:off x="734569" y="137425"/>
            <a:ext cx="2982300" cy="63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2700">
                <a:latin typeface="Arial"/>
                <a:ea typeface="Arial"/>
                <a:cs typeface="Arial"/>
                <a:sym typeface="Arial"/>
              </a:rPr>
              <a:t>Manager View</a:t>
            </a:r>
            <a:endParaRPr sz="2700">
              <a:latin typeface="Arial"/>
              <a:ea typeface="Arial"/>
              <a:cs typeface="Arial"/>
              <a:sym typeface="Arial"/>
            </a:endParaRPr>
          </a:p>
        </p:txBody>
      </p:sp>
      <p:pic>
        <p:nvPicPr>
          <p:cNvPr id="462" name="Google Shape;462;p52"/>
          <p:cNvPicPr preferRelativeResize="0"/>
          <p:nvPr/>
        </p:nvPicPr>
        <p:blipFill>
          <a:blip r:embed="rId3">
            <a:alphaModFix/>
          </a:blip>
          <a:stretch>
            <a:fillRect/>
          </a:stretch>
        </p:blipFill>
        <p:spPr>
          <a:xfrm>
            <a:off x="653000" y="974450"/>
            <a:ext cx="7594700" cy="38978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3"/>
          <p:cNvSpPr txBox="1"/>
          <p:nvPr>
            <p:ph type="title"/>
          </p:nvPr>
        </p:nvSpPr>
        <p:spPr>
          <a:xfrm>
            <a:off x="713995" y="178850"/>
            <a:ext cx="3344400" cy="63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2700">
                <a:latin typeface="Arial"/>
                <a:ea typeface="Arial"/>
                <a:cs typeface="Arial"/>
                <a:sym typeface="Arial"/>
              </a:rPr>
              <a:t>List your Business</a:t>
            </a:r>
            <a:endParaRPr sz="2700">
              <a:latin typeface="Arial"/>
              <a:ea typeface="Arial"/>
              <a:cs typeface="Arial"/>
              <a:sym typeface="Arial"/>
            </a:endParaRPr>
          </a:p>
        </p:txBody>
      </p:sp>
      <p:pic>
        <p:nvPicPr>
          <p:cNvPr id="468" name="Google Shape;468;p53"/>
          <p:cNvPicPr preferRelativeResize="0"/>
          <p:nvPr/>
        </p:nvPicPr>
        <p:blipFill>
          <a:blip r:embed="rId3">
            <a:alphaModFix/>
          </a:blip>
          <a:stretch>
            <a:fillRect/>
          </a:stretch>
        </p:blipFill>
        <p:spPr>
          <a:xfrm>
            <a:off x="1896302" y="1052425"/>
            <a:ext cx="3825251" cy="390795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4"/>
          <p:cNvSpPr txBox="1"/>
          <p:nvPr>
            <p:ph type="title"/>
          </p:nvPr>
        </p:nvSpPr>
        <p:spPr>
          <a:xfrm>
            <a:off x="1150647" y="299025"/>
            <a:ext cx="4594500" cy="63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2700">
                <a:latin typeface="Arial"/>
                <a:ea typeface="Arial"/>
                <a:cs typeface="Arial"/>
                <a:sym typeface="Arial"/>
              </a:rPr>
              <a:t>Logout</a:t>
            </a:r>
            <a:endParaRPr sz="2700">
              <a:latin typeface="Arial"/>
              <a:ea typeface="Arial"/>
              <a:cs typeface="Arial"/>
              <a:sym typeface="Arial"/>
            </a:endParaRPr>
          </a:p>
        </p:txBody>
      </p:sp>
      <p:pic>
        <p:nvPicPr>
          <p:cNvPr id="474" name="Google Shape;474;p54"/>
          <p:cNvPicPr preferRelativeResize="0"/>
          <p:nvPr/>
        </p:nvPicPr>
        <p:blipFill>
          <a:blip r:embed="rId3">
            <a:alphaModFix/>
          </a:blip>
          <a:stretch>
            <a:fillRect/>
          </a:stretch>
        </p:blipFill>
        <p:spPr>
          <a:xfrm>
            <a:off x="2464600" y="1429925"/>
            <a:ext cx="3280550" cy="2577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2"/>
          <p:cNvSpPr txBox="1"/>
          <p:nvPr>
            <p:ph idx="1" type="body"/>
          </p:nvPr>
        </p:nvSpPr>
        <p:spPr>
          <a:xfrm>
            <a:off x="1157838" y="12609246"/>
            <a:ext cx="5972100" cy="276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400"/>
              <a:buNone/>
            </a:pPr>
            <a:r>
              <a:t/>
            </a:r>
            <a:endParaRPr>
              <a:latin typeface="Arial"/>
              <a:ea typeface="Arial"/>
              <a:cs typeface="Arial"/>
              <a:sym typeface="Arial"/>
            </a:endParaRPr>
          </a:p>
        </p:txBody>
      </p:sp>
      <p:sp>
        <p:nvSpPr>
          <p:cNvPr id="505" name="Google Shape;505;p2"/>
          <p:cNvSpPr txBox="1"/>
          <p:nvPr/>
        </p:nvSpPr>
        <p:spPr>
          <a:xfrm>
            <a:off x="796500" y="1739400"/>
            <a:ext cx="6694800" cy="2401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600"/>
              <a:buFont typeface="Arial"/>
              <a:buNone/>
            </a:pPr>
            <a:r>
              <a:rPr b="0" i="0" lang="en-GB" sz="1600" u="none" cap="none" strike="noStrike">
                <a:solidFill>
                  <a:schemeClr val="dk1"/>
                </a:solidFill>
                <a:latin typeface="Arial"/>
                <a:ea typeface="Arial"/>
                <a:cs typeface="Arial"/>
                <a:sym typeface="Arial"/>
              </a:rPr>
              <a:t>Currently venue booking system is manual and only accessible to staff. The client has to travel to the company offices in order to schedule, book and organize an event such as Birthday Party, Marriage, Reception, Ring Ceremony. Clients pay cash to book for an event which is inconveniencing when customers are many at the company. It takes lots of time of customer because they have to search such event organizer and contact them individually so an online event management system is needed which will enable the customer make booking, schedule events online at any preferred time. </a:t>
            </a:r>
            <a:endParaRPr b="0" i="0" sz="1600" u="none" cap="none" strike="noStrike">
              <a:solidFill>
                <a:schemeClr val="dk1"/>
              </a:solidFill>
              <a:latin typeface="Arial"/>
              <a:ea typeface="Arial"/>
              <a:cs typeface="Arial"/>
              <a:sym typeface="Arial"/>
            </a:endParaRPr>
          </a:p>
        </p:txBody>
      </p:sp>
      <p:sp>
        <p:nvSpPr>
          <p:cNvPr id="506" name="Google Shape;506;p2"/>
          <p:cNvSpPr txBox="1"/>
          <p:nvPr/>
        </p:nvSpPr>
        <p:spPr>
          <a:xfrm>
            <a:off x="755200" y="469450"/>
            <a:ext cx="6051900" cy="661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100"/>
              <a:buFont typeface="Arial"/>
              <a:buNone/>
            </a:pPr>
            <a:r>
              <a:rPr b="0" i="0" lang="en-GB" sz="3100" u="none" cap="none" strike="noStrike">
                <a:solidFill>
                  <a:schemeClr val="dk1"/>
                </a:solidFill>
                <a:latin typeface="Arial"/>
                <a:ea typeface="Arial"/>
                <a:cs typeface="Arial"/>
                <a:sym typeface="Arial"/>
              </a:rPr>
              <a:t>    </a:t>
            </a:r>
            <a:r>
              <a:rPr b="1" i="0" lang="en-GB" sz="3100" u="none" cap="none" strike="noStrike">
                <a:solidFill>
                  <a:schemeClr val="dk1"/>
                </a:solidFill>
                <a:latin typeface="Arial"/>
                <a:ea typeface="Arial"/>
                <a:cs typeface="Arial"/>
                <a:sym typeface="Arial"/>
              </a:rPr>
              <a:t>What Customers wants?</a:t>
            </a:r>
            <a:endParaRPr b="1" i="0" sz="3100" u="none" cap="none" strike="noStrike">
              <a:solidFill>
                <a:schemeClr val="dk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5"/>
          <p:cNvSpPr txBox="1"/>
          <p:nvPr>
            <p:ph type="title"/>
          </p:nvPr>
        </p:nvSpPr>
        <p:spPr>
          <a:xfrm>
            <a:off x="2473800" y="1989075"/>
            <a:ext cx="3694500" cy="72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900"/>
              <a:t>Test Phase </a:t>
            </a:r>
            <a:endParaRPr sz="49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6"/>
          <p:cNvSpPr txBox="1"/>
          <p:nvPr>
            <p:ph type="title"/>
          </p:nvPr>
        </p:nvSpPr>
        <p:spPr>
          <a:xfrm>
            <a:off x="1079063" y="452250"/>
            <a:ext cx="59721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2700">
                <a:latin typeface="Arial"/>
                <a:ea typeface="Arial"/>
                <a:cs typeface="Arial"/>
                <a:sym typeface="Arial"/>
              </a:rPr>
              <a:t>Test Phase </a:t>
            </a:r>
            <a:endParaRPr sz="2700">
              <a:latin typeface="Arial"/>
              <a:ea typeface="Arial"/>
              <a:cs typeface="Arial"/>
              <a:sym typeface="Arial"/>
            </a:endParaRPr>
          </a:p>
        </p:txBody>
      </p:sp>
      <p:sp>
        <p:nvSpPr>
          <p:cNvPr id="485" name="Google Shape;485;p56"/>
          <p:cNvSpPr txBox="1"/>
          <p:nvPr/>
        </p:nvSpPr>
        <p:spPr>
          <a:xfrm>
            <a:off x="1275800" y="1490675"/>
            <a:ext cx="647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86" name="Google Shape;486;p56"/>
          <p:cNvSpPr txBox="1"/>
          <p:nvPr/>
        </p:nvSpPr>
        <p:spPr>
          <a:xfrm>
            <a:off x="713250" y="2167925"/>
            <a:ext cx="7162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dk1"/>
                </a:solidFill>
              </a:rPr>
              <a:t>Test is one of the most important phase in Design Thinking process, as it is where we can discover whether our idea(s) solves user problems.</a:t>
            </a:r>
            <a:endParaRPr sz="2000">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0" name="Shape 490"/>
        <p:cNvGrpSpPr/>
        <p:nvPr/>
      </p:nvGrpSpPr>
      <p:grpSpPr>
        <a:xfrm>
          <a:off x="0" y="0"/>
          <a:ext cx="0" cy="0"/>
          <a:chOff x="0" y="0"/>
          <a:chExt cx="0" cy="0"/>
        </a:xfrm>
      </p:grpSpPr>
      <p:sp>
        <p:nvSpPr>
          <p:cNvPr id="491" name="Google Shape;491;p57"/>
          <p:cNvSpPr txBox="1"/>
          <p:nvPr>
            <p:ph type="title"/>
          </p:nvPr>
        </p:nvSpPr>
        <p:spPr>
          <a:xfrm>
            <a:off x="2652125" y="70325"/>
            <a:ext cx="3224700" cy="48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2400">
                <a:latin typeface="Arial"/>
                <a:ea typeface="Arial"/>
                <a:cs typeface="Arial"/>
                <a:sym typeface="Arial"/>
              </a:rPr>
              <a:t>Test Cases</a:t>
            </a:r>
            <a:endParaRPr sz="2400">
              <a:latin typeface="Arial"/>
              <a:ea typeface="Arial"/>
              <a:cs typeface="Arial"/>
              <a:sym typeface="Arial"/>
            </a:endParaRPr>
          </a:p>
        </p:txBody>
      </p:sp>
      <p:pic>
        <p:nvPicPr>
          <p:cNvPr id="492" name="Google Shape;492;p57"/>
          <p:cNvPicPr preferRelativeResize="0"/>
          <p:nvPr/>
        </p:nvPicPr>
        <p:blipFill>
          <a:blip r:embed="rId3">
            <a:alphaModFix/>
          </a:blip>
          <a:stretch>
            <a:fillRect/>
          </a:stretch>
        </p:blipFill>
        <p:spPr>
          <a:xfrm>
            <a:off x="328450" y="616000"/>
            <a:ext cx="8487076" cy="44101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8"/>
          <p:cNvSpPr txBox="1"/>
          <p:nvPr/>
        </p:nvSpPr>
        <p:spPr>
          <a:xfrm>
            <a:off x="2245200" y="1714475"/>
            <a:ext cx="41943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5200">
                <a:solidFill>
                  <a:schemeClr val="dk1"/>
                </a:solidFill>
                <a:latin typeface="Hind"/>
                <a:ea typeface="Hind"/>
                <a:cs typeface="Hind"/>
                <a:sym typeface="Hind"/>
              </a:rPr>
              <a:t>“Thank You”</a:t>
            </a:r>
            <a:endParaRPr b="1" sz="5200">
              <a:solidFill>
                <a:schemeClr val="dk1"/>
              </a:solidFill>
              <a:latin typeface="Hind"/>
              <a:ea typeface="Hind"/>
              <a:cs typeface="Hind"/>
              <a:sym typeface="Hind"/>
            </a:endParaRPr>
          </a:p>
        </p:txBody>
      </p:sp>
    </p:spTree>
  </p:cSld>
  <p:clrMapOvr>
    <a:masterClrMapping/>
  </p:clrMapOvr>
  <mc:AlternateContent>
    <mc:Choice Requires="p14">
      <p:transition spd="slow">
        <p14:prism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0"/>
          <p:cNvSpPr txBox="1"/>
          <p:nvPr>
            <p:ph type="title"/>
          </p:nvPr>
        </p:nvSpPr>
        <p:spPr>
          <a:xfrm>
            <a:off x="1322213" y="565875"/>
            <a:ext cx="5972100" cy="63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latin typeface="Arial"/>
                <a:ea typeface="Arial"/>
                <a:cs typeface="Arial"/>
                <a:sym typeface="Arial"/>
              </a:rPr>
              <a:t>                 </a:t>
            </a:r>
            <a:r>
              <a:rPr lang="en-GB">
                <a:latin typeface="Arial"/>
                <a:ea typeface="Arial"/>
                <a:cs typeface="Arial"/>
                <a:sym typeface="Arial"/>
              </a:rPr>
              <a:t>Mission</a:t>
            </a:r>
            <a:endParaRPr>
              <a:latin typeface="Arial"/>
              <a:ea typeface="Arial"/>
              <a:cs typeface="Arial"/>
              <a:sym typeface="Arial"/>
            </a:endParaRPr>
          </a:p>
        </p:txBody>
      </p:sp>
      <p:sp>
        <p:nvSpPr>
          <p:cNvPr id="226" name="Google Shape;226;p20"/>
          <p:cNvSpPr txBox="1"/>
          <p:nvPr>
            <p:ph idx="1" type="body"/>
          </p:nvPr>
        </p:nvSpPr>
        <p:spPr>
          <a:xfrm>
            <a:off x="1067100" y="1650550"/>
            <a:ext cx="5617500" cy="33561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Clr>
                <a:schemeClr val="dk1"/>
              </a:buClr>
              <a:buSzPts val="1800"/>
              <a:buFont typeface="Arial"/>
              <a:buChar char="●"/>
            </a:pPr>
            <a:r>
              <a:rPr lang="en-GB" sz="1800">
                <a:latin typeface="Arial"/>
                <a:ea typeface="Arial"/>
                <a:cs typeface="Arial"/>
                <a:sym typeface="Arial"/>
              </a:rPr>
              <a:t>Simplify venue booking experience</a:t>
            </a:r>
            <a:endParaRPr sz="1800">
              <a:latin typeface="Arial"/>
              <a:ea typeface="Arial"/>
              <a:cs typeface="Arial"/>
              <a:sym typeface="Arial"/>
            </a:endParaRPr>
          </a:p>
          <a:p>
            <a:pPr indent="0" lvl="0" marL="457200" rtl="0" algn="l">
              <a:spcBef>
                <a:spcPts val="600"/>
              </a:spcBef>
              <a:spcAft>
                <a:spcPts val="0"/>
              </a:spcAft>
              <a:buNone/>
            </a:pPr>
            <a:r>
              <a:t/>
            </a:r>
            <a:endParaRPr sz="1800">
              <a:latin typeface="Arial"/>
              <a:ea typeface="Arial"/>
              <a:cs typeface="Arial"/>
              <a:sym typeface="Arial"/>
            </a:endParaRPr>
          </a:p>
          <a:p>
            <a:pPr indent="-342900" lvl="0" marL="457200" rtl="0" algn="l">
              <a:spcBef>
                <a:spcPts val="600"/>
              </a:spcBef>
              <a:spcAft>
                <a:spcPts val="0"/>
              </a:spcAft>
              <a:buClr>
                <a:schemeClr val="dk1"/>
              </a:buClr>
              <a:buSzPts val="1800"/>
              <a:buFont typeface="Arial"/>
              <a:buChar char="●"/>
            </a:pPr>
            <a:r>
              <a:rPr lang="en-GB" sz="1800">
                <a:latin typeface="Arial"/>
                <a:ea typeface="Arial"/>
                <a:cs typeface="Arial"/>
                <a:sym typeface="Arial"/>
              </a:rPr>
              <a:t>To connect right people</a:t>
            </a:r>
            <a:endParaRPr sz="1800">
              <a:latin typeface="Arial"/>
              <a:ea typeface="Arial"/>
              <a:cs typeface="Arial"/>
              <a:sym typeface="Arial"/>
            </a:endParaRPr>
          </a:p>
          <a:p>
            <a:pPr indent="0" lvl="0" marL="457200" rtl="0" algn="l">
              <a:spcBef>
                <a:spcPts val="600"/>
              </a:spcBef>
              <a:spcAft>
                <a:spcPts val="0"/>
              </a:spcAft>
              <a:buNone/>
            </a:pPr>
            <a:r>
              <a:t/>
            </a:r>
            <a:endParaRPr sz="1800">
              <a:latin typeface="Arial"/>
              <a:ea typeface="Arial"/>
              <a:cs typeface="Arial"/>
              <a:sym typeface="Arial"/>
            </a:endParaRPr>
          </a:p>
          <a:p>
            <a:pPr indent="-342900" lvl="0" marL="457200" rtl="0" algn="l">
              <a:spcBef>
                <a:spcPts val="600"/>
              </a:spcBef>
              <a:spcAft>
                <a:spcPts val="0"/>
              </a:spcAft>
              <a:buClr>
                <a:schemeClr val="dk1"/>
              </a:buClr>
              <a:buSzPts val="1800"/>
              <a:buFont typeface="Arial"/>
              <a:buChar char="●"/>
            </a:pPr>
            <a:r>
              <a:rPr lang="en-GB" sz="1800">
                <a:latin typeface="Arial"/>
                <a:ea typeface="Arial"/>
                <a:cs typeface="Arial"/>
                <a:sym typeface="Arial"/>
              </a:rPr>
              <a:t>Enhance the lives of users</a:t>
            </a:r>
            <a:endParaRPr sz="1800">
              <a:latin typeface="Arial"/>
              <a:ea typeface="Arial"/>
              <a:cs typeface="Arial"/>
              <a:sym typeface="Arial"/>
            </a:endParaRPr>
          </a:p>
          <a:p>
            <a:pPr indent="0" lvl="0" marL="457200" rtl="0" algn="l">
              <a:spcBef>
                <a:spcPts val="600"/>
              </a:spcBef>
              <a:spcAft>
                <a:spcPts val="0"/>
              </a:spcAft>
              <a:buNone/>
            </a:pPr>
            <a:r>
              <a:t/>
            </a:r>
            <a:endParaRPr sz="1800">
              <a:latin typeface="Arial"/>
              <a:ea typeface="Arial"/>
              <a:cs typeface="Arial"/>
              <a:sym typeface="Arial"/>
            </a:endParaRPr>
          </a:p>
          <a:p>
            <a:pPr indent="-342900" lvl="0" marL="457200" rtl="0" algn="l">
              <a:spcBef>
                <a:spcPts val="600"/>
              </a:spcBef>
              <a:spcAft>
                <a:spcPts val="0"/>
              </a:spcAft>
              <a:buClr>
                <a:schemeClr val="dk1"/>
              </a:buClr>
              <a:buSzPts val="1800"/>
              <a:buFont typeface="Arial"/>
              <a:buChar char="●"/>
            </a:pPr>
            <a:r>
              <a:rPr lang="en-GB" sz="1800">
                <a:latin typeface="Arial"/>
                <a:ea typeface="Arial"/>
                <a:cs typeface="Arial"/>
                <a:sym typeface="Arial"/>
              </a:rPr>
              <a:t>Save user time </a:t>
            </a:r>
            <a:endParaRPr sz="1800">
              <a:latin typeface="Arial"/>
              <a:ea typeface="Arial"/>
              <a:cs typeface="Arial"/>
              <a:sym typeface="Arial"/>
            </a:endParaRPr>
          </a:p>
          <a:p>
            <a:pPr indent="0" lvl="0" marL="0" rtl="0" algn="l">
              <a:spcBef>
                <a:spcPts val="600"/>
              </a:spcBef>
              <a:spcAft>
                <a:spcPts val="0"/>
              </a:spcAft>
              <a:buNone/>
            </a:pPr>
            <a:r>
              <a:t/>
            </a:r>
            <a:endParaRPr>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1"/>
          <p:cNvSpPr txBox="1"/>
          <p:nvPr>
            <p:ph type="title"/>
          </p:nvPr>
        </p:nvSpPr>
        <p:spPr>
          <a:xfrm>
            <a:off x="1209975" y="771825"/>
            <a:ext cx="5972100" cy="1052700"/>
          </a:xfrm>
          <a:prstGeom prst="rect">
            <a:avLst/>
          </a:prstGeom>
        </p:spPr>
        <p:txBody>
          <a:bodyPr anchorCtr="0" anchor="b" bIns="91425" lIns="91425" spcFirstLastPara="1" rIns="91425" wrap="square" tIns="91425">
            <a:noAutofit/>
          </a:bodyPr>
          <a:lstStyle/>
          <a:p>
            <a:pPr indent="-419100" lvl="0" marL="1349999" rtl="0" algn="l">
              <a:spcBef>
                <a:spcPts val="0"/>
              </a:spcBef>
              <a:spcAft>
                <a:spcPts val="0"/>
              </a:spcAft>
              <a:buClr>
                <a:schemeClr val="dk1"/>
              </a:buClr>
              <a:buSzPts val="3000"/>
              <a:buFont typeface="Lexend"/>
              <a:buChar char="❖"/>
            </a:pPr>
            <a:r>
              <a:rPr lang="en-GB">
                <a:solidFill>
                  <a:schemeClr val="dk1"/>
                </a:solidFill>
                <a:latin typeface="Lexend"/>
                <a:ea typeface="Lexend"/>
                <a:cs typeface="Lexend"/>
                <a:sym typeface="Lexend"/>
              </a:rPr>
              <a:t> STAKEHOLDERS </a:t>
            </a:r>
            <a:endParaRPr>
              <a:solidFill>
                <a:schemeClr val="dk1"/>
              </a:solidFill>
              <a:latin typeface="Lexend"/>
              <a:ea typeface="Lexend"/>
              <a:cs typeface="Lexend"/>
              <a:sym typeface="Lexend"/>
            </a:endParaRPr>
          </a:p>
          <a:p>
            <a:pPr indent="0" lvl="0" marL="0" rtl="0" algn="l">
              <a:spcBef>
                <a:spcPts val="0"/>
              </a:spcBef>
              <a:spcAft>
                <a:spcPts val="0"/>
              </a:spcAft>
              <a:buNone/>
            </a:pPr>
            <a:r>
              <a:t/>
            </a:r>
            <a:endParaRPr/>
          </a:p>
        </p:txBody>
      </p:sp>
      <p:pic>
        <p:nvPicPr>
          <p:cNvPr id="232" name="Google Shape;232;p21"/>
          <p:cNvPicPr preferRelativeResize="0"/>
          <p:nvPr/>
        </p:nvPicPr>
        <p:blipFill>
          <a:blip r:embed="rId3">
            <a:alphaModFix/>
          </a:blip>
          <a:stretch>
            <a:fillRect/>
          </a:stretch>
        </p:blipFill>
        <p:spPr>
          <a:xfrm>
            <a:off x="4895650" y="1940699"/>
            <a:ext cx="1437075" cy="1437050"/>
          </a:xfrm>
          <a:prstGeom prst="rect">
            <a:avLst/>
          </a:prstGeom>
          <a:noFill/>
          <a:ln>
            <a:noFill/>
          </a:ln>
        </p:spPr>
      </p:pic>
      <p:pic>
        <p:nvPicPr>
          <p:cNvPr id="233" name="Google Shape;233;p21"/>
          <p:cNvPicPr preferRelativeResize="0"/>
          <p:nvPr/>
        </p:nvPicPr>
        <p:blipFill>
          <a:blip r:embed="rId4">
            <a:alphaModFix/>
          </a:blip>
          <a:stretch>
            <a:fillRect/>
          </a:stretch>
        </p:blipFill>
        <p:spPr>
          <a:xfrm>
            <a:off x="1546050" y="1798963"/>
            <a:ext cx="1720500" cy="1720500"/>
          </a:xfrm>
          <a:prstGeom prst="rect">
            <a:avLst/>
          </a:prstGeom>
          <a:noFill/>
          <a:ln>
            <a:noFill/>
          </a:ln>
        </p:spPr>
      </p:pic>
      <p:sp>
        <p:nvSpPr>
          <p:cNvPr id="234" name="Google Shape;234;p21"/>
          <p:cNvSpPr txBox="1"/>
          <p:nvPr/>
        </p:nvSpPr>
        <p:spPr>
          <a:xfrm>
            <a:off x="1454700" y="3656675"/>
            <a:ext cx="1903200" cy="5541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lang="en-GB" sz="2400">
                <a:solidFill>
                  <a:schemeClr val="dk1"/>
                </a:solidFill>
              </a:rPr>
              <a:t>Customer</a:t>
            </a:r>
            <a:endParaRPr/>
          </a:p>
        </p:txBody>
      </p:sp>
      <p:sp>
        <p:nvSpPr>
          <p:cNvPr id="235" name="Google Shape;235;p21"/>
          <p:cNvSpPr txBox="1"/>
          <p:nvPr/>
        </p:nvSpPr>
        <p:spPr>
          <a:xfrm>
            <a:off x="6030825" y="3656675"/>
            <a:ext cx="2233500" cy="4002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t/>
            </a:r>
            <a:endParaRPr>
              <a:latin typeface="Hind"/>
              <a:ea typeface="Hind"/>
              <a:cs typeface="Hind"/>
              <a:sym typeface="Hind"/>
            </a:endParaRPr>
          </a:p>
        </p:txBody>
      </p:sp>
      <p:sp>
        <p:nvSpPr>
          <p:cNvPr id="236" name="Google Shape;236;p21"/>
          <p:cNvSpPr txBox="1"/>
          <p:nvPr/>
        </p:nvSpPr>
        <p:spPr>
          <a:xfrm>
            <a:off x="4469463" y="3656675"/>
            <a:ext cx="2712600" cy="5541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lang="en-GB" sz="2400">
                <a:solidFill>
                  <a:schemeClr val="dk1"/>
                </a:solidFill>
              </a:rPr>
              <a:t>Venue Manager   </a:t>
            </a:r>
            <a:endParaRPr/>
          </a:p>
        </p:txBody>
      </p:sp>
      <p:sp>
        <p:nvSpPr>
          <p:cNvPr id="237" name="Google Shape;237;p21"/>
          <p:cNvSpPr txBox="1"/>
          <p:nvPr>
            <p:ph idx="1" type="body"/>
          </p:nvPr>
        </p:nvSpPr>
        <p:spPr>
          <a:xfrm>
            <a:off x="6701175" y="5143500"/>
            <a:ext cx="4341300" cy="636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GB"/>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231"/>
                                        </p:tgtEl>
                                        <p:attrNameLst>
                                          <p:attrName>style.visibility</p:attrName>
                                        </p:attrNameLst>
                                      </p:cBhvr>
                                      <p:to>
                                        <p:strVal val="visible"/>
                                      </p:to>
                                    </p:set>
                                    <p:anim calcmode="lin" valueType="num">
                                      <p:cBhvr additive="base">
                                        <p:cTn dur="400"/>
                                        <p:tgtEl>
                                          <p:spTgt spid="231"/>
                                        </p:tgtEl>
                                        <p:attrNameLst>
                                          <p:attrName>ppt_w</p:attrName>
                                        </p:attrNameLst>
                                      </p:cBhvr>
                                      <p:tavLst>
                                        <p:tav fmla="" tm="0">
                                          <p:val>
                                            <p:strVal val="0"/>
                                          </p:val>
                                        </p:tav>
                                        <p:tav fmla="" tm="100000">
                                          <p:val>
                                            <p:strVal val="#ppt_w"/>
                                          </p:val>
                                        </p:tav>
                                      </p:tavLst>
                                    </p:anim>
                                    <p:anim calcmode="lin" valueType="num">
                                      <p:cBhvr additive="base">
                                        <p:cTn dur="400"/>
                                        <p:tgtEl>
                                          <p:spTgt spid="23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33"/>
                                        </p:tgtEl>
                                        <p:attrNameLst>
                                          <p:attrName>style.visibility</p:attrName>
                                        </p:attrNameLst>
                                      </p:cBhvr>
                                      <p:to>
                                        <p:strVal val="visible"/>
                                      </p:to>
                                    </p:set>
                                    <p:anim calcmode="lin" valueType="num">
                                      <p:cBhvr additive="base">
                                        <p:cTn dur="500"/>
                                        <p:tgtEl>
                                          <p:spTgt spid="233"/>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2" presetSubtype="4">
                                  <p:stCondLst>
                                    <p:cond delay="0"/>
                                  </p:stCondLst>
                                  <p:childTnLst>
                                    <p:set>
                                      <p:cBhvr>
                                        <p:cTn dur="1" fill="hold">
                                          <p:stCondLst>
                                            <p:cond delay="0"/>
                                          </p:stCondLst>
                                        </p:cTn>
                                        <p:tgtEl>
                                          <p:spTgt spid="234"/>
                                        </p:tgtEl>
                                        <p:attrNameLst>
                                          <p:attrName>style.visibility</p:attrName>
                                        </p:attrNameLst>
                                      </p:cBhvr>
                                      <p:to>
                                        <p:strVal val="visible"/>
                                      </p:to>
                                    </p:set>
                                    <p:anim calcmode="lin" valueType="num">
                                      <p:cBhvr additive="base">
                                        <p:cTn dur="300"/>
                                        <p:tgtEl>
                                          <p:spTgt spid="23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32"/>
                                        </p:tgtEl>
                                        <p:attrNameLst>
                                          <p:attrName>style.visibility</p:attrName>
                                        </p:attrNameLst>
                                      </p:cBhvr>
                                      <p:to>
                                        <p:strVal val="visible"/>
                                      </p:to>
                                    </p:set>
                                    <p:anim calcmode="lin" valueType="num">
                                      <p:cBhvr additive="base">
                                        <p:cTn dur="300"/>
                                        <p:tgtEl>
                                          <p:spTgt spid="232"/>
                                        </p:tgtEl>
                                        <p:attrNameLst>
                                          <p:attrName>ppt_y</p:attrName>
                                        </p:attrNameLst>
                                      </p:cBhvr>
                                      <p:tavLst>
                                        <p:tav fmla="" tm="0">
                                          <p:val>
                                            <p:strVal val="#ppt_y-1"/>
                                          </p:val>
                                        </p:tav>
                                        <p:tav fmla="" tm="100000">
                                          <p:val>
                                            <p:strVal val="#ppt_y"/>
                                          </p:val>
                                        </p:tav>
                                      </p:tavLst>
                                    </p:anim>
                                  </p:childTnLst>
                                </p:cTn>
                              </p:par>
                            </p:childTnLst>
                          </p:cTn>
                        </p:par>
                        <p:par>
                          <p:cTn fill="hold">
                            <p:stCondLst>
                              <p:cond delay="300"/>
                            </p:stCondLst>
                            <p:childTnLst>
                              <p:par>
                                <p:cTn fill="hold" nodeType="afterEffect" presetClass="entr" presetID="2" presetSubtype="4">
                                  <p:stCondLst>
                                    <p:cond delay="0"/>
                                  </p:stCondLst>
                                  <p:childTnLst>
                                    <p:set>
                                      <p:cBhvr>
                                        <p:cTn dur="1" fill="hold">
                                          <p:stCondLst>
                                            <p:cond delay="0"/>
                                          </p:stCondLst>
                                        </p:cTn>
                                        <p:tgtEl>
                                          <p:spTgt spid="236"/>
                                        </p:tgtEl>
                                        <p:attrNameLst>
                                          <p:attrName>style.visibility</p:attrName>
                                        </p:attrNameLst>
                                      </p:cBhvr>
                                      <p:to>
                                        <p:strVal val="visible"/>
                                      </p:to>
                                    </p:set>
                                    <p:anim calcmode="lin" valueType="num">
                                      <p:cBhvr additive="base">
                                        <p:cTn dur="300"/>
                                        <p:tgtEl>
                                          <p:spTgt spid="236"/>
                                        </p:tgtEl>
                                        <p:attrNameLst>
                                          <p:attrName>ppt_y</p:attrName>
                                        </p:attrNameLst>
                                      </p:cBhvr>
                                      <p:tavLst>
                                        <p:tav fmla="" tm="0">
                                          <p:val>
                                            <p:strVal val="#ppt_y+1"/>
                                          </p:val>
                                        </p:tav>
                                        <p:tav fmla="" tm="100000">
                                          <p:val>
                                            <p:strVal val="#ppt_y"/>
                                          </p:val>
                                        </p:tav>
                                      </p:tavLst>
                                    </p:anim>
                                  </p:childTnLst>
                                </p:cTn>
                              </p:par>
                            </p:childTnLst>
                          </p:cTn>
                        </p:par>
                        <p:par>
                          <p:cTn fill="hold">
                            <p:stCondLst>
                              <p:cond delay="600"/>
                            </p:stCondLst>
                            <p:childTnLst>
                              <p:par>
                                <p:cTn fill="hold" nodeType="afterEffect" presetClass="entr" presetID="2" presetSubtype="4">
                                  <p:stCondLst>
                                    <p:cond delay="0"/>
                                  </p:stCondLst>
                                  <p:childTnLst>
                                    <p:set>
                                      <p:cBhvr>
                                        <p:cTn dur="1" fill="hold">
                                          <p:stCondLst>
                                            <p:cond delay="0"/>
                                          </p:stCondLst>
                                        </p:cTn>
                                        <p:tgtEl>
                                          <p:spTgt spid="235"/>
                                        </p:tgtEl>
                                        <p:attrNameLst>
                                          <p:attrName>style.visibility</p:attrName>
                                        </p:attrNameLst>
                                      </p:cBhvr>
                                      <p:to>
                                        <p:strVal val="visible"/>
                                      </p:to>
                                    </p:set>
                                    <p:anim calcmode="lin" valueType="num">
                                      <p:cBhvr additive="base">
                                        <p:cTn dur="300"/>
                                        <p:tgtEl>
                                          <p:spTgt spid="23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pic>
        <p:nvPicPr>
          <p:cNvPr id="508" name="Google Shape;508;p3"/>
          <p:cNvPicPr preferRelativeResize="0"/>
          <p:nvPr/>
        </p:nvPicPr>
        <p:blipFill rotWithShape="1">
          <a:blip r:embed="rId3">
            <a:alphaModFix/>
          </a:blip>
          <a:srcRect b="0" l="0" r="0" t="0"/>
          <a:stretch/>
        </p:blipFill>
        <p:spPr>
          <a:xfrm>
            <a:off x="829225" y="704525"/>
            <a:ext cx="2340809" cy="2585600"/>
          </a:xfrm>
          <a:prstGeom prst="rect">
            <a:avLst/>
          </a:prstGeom>
          <a:noFill/>
          <a:ln>
            <a:noFill/>
          </a:ln>
        </p:spPr>
      </p:pic>
      <p:sp>
        <p:nvSpPr>
          <p:cNvPr id="509" name="Google Shape;509;p3"/>
          <p:cNvSpPr txBox="1"/>
          <p:nvPr/>
        </p:nvSpPr>
        <p:spPr>
          <a:xfrm>
            <a:off x="3463300" y="1263550"/>
            <a:ext cx="30000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GB" sz="3000" u="none" cap="none" strike="noStrike">
                <a:solidFill>
                  <a:srgbClr val="F9F9F9"/>
                </a:solidFill>
                <a:latin typeface="Encode Sans Semi Condensed Light"/>
                <a:ea typeface="Encode Sans Semi Condensed Light"/>
                <a:cs typeface="Encode Sans Semi Condensed Light"/>
                <a:sym typeface="Encode Sans Semi Condensed Light"/>
              </a:rPr>
              <a:t>RASHIKA VERMA</a:t>
            </a:r>
            <a:endParaRPr b="0" i="0" sz="3000" u="none" cap="none" strike="noStrike">
              <a:solidFill>
                <a:srgbClr val="F9F9F9"/>
              </a:solidFill>
              <a:latin typeface="Encode Sans Semi Condensed Light"/>
              <a:ea typeface="Encode Sans Semi Condensed Light"/>
              <a:cs typeface="Encode Sans Semi Condensed Light"/>
              <a:sym typeface="Encode Sans Semi Condensed Light"/>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F9F9F9"/>
              </a:solidFill>
              <a:latin typeface="Encode Sans Semi Condensed Light"/>
              <a:ea typeface="Encode Sans Semi Condensed Light"/>
              <a:cs typeface="Encode Sans Semi Condensed Light"/>
              <a:sym typeface="Encode Sans Semi Condensed Light"/>
            </a:endParaRPr>
          </a:p>
        </p:txBody>
      </p:sp>
      <p:sp>
        <p:nvSpPr>
          <p:cNvPr id="510" name="Google Shape;510;p3"/>
          <p:cNvSpPr txBox="1"/>
          <p:nvPr/>
        </p:nvSpPr>
        <p:spPr>
          <a:xfrm>
            <a:off x="3246425" y="2812100"/>
            <a:ext cx="3000000" cy="15699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0"/>
              </a:spcAft>
              <a:buClr>
                <a:srgbClr val="F9F9F9"/>
              </a:buClr>
              <a:buSzPts val="1500"/>
              <a:buFont typeface="Encode Sans Semi Condensed Light"/>
              <a:buChar char="●"/>
            </a:pPr>
            <a:r>
              <a:rPr b="0" i="0" lang="en-GB" sz="1500" u="none" cap="none" strike="noStrike">
                <a:solidFill>
                  <a:srgbClr val="F9F9F9"/>
                </a:solidFill>
                <a:latin typeface="Encode Sans Semi Condensed Light"/>
                <a:ea typeface="Encode Sans Semi Condensed Light"/>
                <a:cs typeface="Encode Sans Semi Condensed Light"/>
                <a:sym typeface="Encode Sans Semi Condensed Light"/>
              </a:rPr>
              <a:t>Age :  28</a:t>
            </a:r>
            <a:endParaRPr b="0" i="0" sz="1500" u="none" cap="none" strike="noStrike">
              <a:solidFill>
                <a:srgbClr val="F9F9F9"/>
              </a:solidFill>
              <a:latin typeface="Encode Sans Semi Condensed Light"/>
              <a:ea typeface="Encode Sans Semi Condensed Light"/>
              <a:cs typeface="Encode Sans Semi Condensed Light"/>
              <a:sym typeface="Encode Sans Semi Condensed Light"/>
            </a:endParaRPr>
          </a:p>
          <a:p>
            <a:pPr indent="-323850" lvl="0" marL="457200" marR="0" rtl="0" algn="l">
              <a:lnSpc>
                <a:spcPct val="100000"/>
              </a:lnSpc>
              <a:spcBef>
                <a:spcPts val="0"/>
              </a:spcBef>
              <a:spcAft>
                <a:spcPts val="0"/>
              </a:spcAft>
              <a:buClr>
                <a:srgbClr val="F9F9F9"/>
              </a:buClr>
              <a:buSzPts val="1500"/>
              <a:buFont typeface="Encode Sans Semi Condensed Light"/>
              <a:buChar char="●"/>
            </a:pPr>
            <a:r>
              <a:rPr b="0" i="0" lang="en-GB" sz="1500" u="none" cap="none" strike="noStrike">
                <a:solidFill>
                  <a:srgbClr val="F9F9F9"/>
                </a:solidFill>
                <a:latin typeface="Encode Sans Semi Condensed Light"/>
                <a:ea typeface="Encode Sans Semi Condensed Light"/>
                <a:cs typeface="Encode Sans Semi Condensed Light"/>
                <a:sym typeface="Encode Sans Semi Condensed Light"/>
              </a:rPr>
              <a:t>Location:  Khandwa</a:t>
            </a:r>
            <a:endParaRPr b="0" i="0" sz="1500" u="none" cap="none" strike="noStrike">
              <a:solidFill>
                <a:srgbClr val="F9F9F9"/>
              </a:solidFill>
              <a:latin typeface="Encode Sans Semi Condensed Light"/>
              <a:ea typeface="Encode Sans Semi Condensed Light"/>
              <a:cs typeface="Encode Sans Semi Condensed Light"/>
              <a:sym typeface="Encode Sans Semi Condensed Light"/>
            </a:endParaRPr>
          </a:p>
          <a:p>
            <a:pPr indent="-323850" lvl="0" marL="457200" marR="0" rtl="0" algn="l">
              <a:lnSpc>
                <a:spcPct val="100000"/>
              </a:lnSpc>
              <a:spcBef>
                <a:spcPts val="0"/>
              </a:spcBef>
              <a:spcAft>
                <a:spcPts val="0"/>
              </a:spcAft>
              <a:buClr>
                <a:srgbClr val="F9F9F9"/>
              </a:buClr>
              <a:buSzPts val="1500"/>
              <a:buFont typeface="Encode Sans Semi Condensed Light"/>
              <a:buChar char="●"/>
            </a:pPr>
            <a:r>
              <a:rPr b="0" i="0" lang="en-GB" sz="1500" u="none" cap="none" strike="noStrike">
                <a:solidFill>
                  <a:srgbClr val="F9F9F9"/>
                </a:solidFill>
                <a:latin typeface="Encode Sans Semi Condensed Light"/>
                <a:ea typeface="Encode Sans Semi Condensed Light"/>
                <a:cs typeface="Encode Sans Semi Condensed Light"/>
                <a:sym typeface="Encode Sans Semi Condensed Light"/>
              </a:rPr>
              <a:t>Education: BBA</a:t>
            </a:r>
            <a:endParaRPr b="0" i="0" sz="1500" u="none" cap="none" strike="noStrike">
              <a:solidFill>
                <a:srgbClr val="F9F9F9"/>
              </a:solidFill>
              <a:latin typeface="Encode Sans Semi Condensed Light"/>
              <a:ea typeface="Encode Sans Semi Condensed Light"/>
              <a:cs typeface="Encode Sans Semi Condensed Light"/>
              <a:sym typeface="Encode Sans Semi Condensed Light"/>
            </a:endParaRPr>
          </a:p>
          <a:p>
            <a:pPr indent="-323850" lvl="0" marL="457200" marR="0" rtl="0" algn="l">
              <a:lnSpc>
                <a:spcPct val="100000"/>
              </a:lnSpc>
              <a:spcBef>
                <a:spcPts val="0"/>
              </a:spcBef>
              <a:spcAft>
                <a:spcPts val="0"/>
              </a:spcAft>
              <a:buClr>
                <a:srgbClr val="F9F9F9"/>
              </a:buClr>
              <a:buSzPts val="1500"/>
              <a:buFont typeface="Encode Sans Semi Condensed Light"/>
              <a:buChar char="●"/>
            </a:pPr>
            <a:r>
              <a:rPr b="0" i="0" lang="en-GB" sz="1500" u="none" cap="none" strike="noStrike">
                <a:solidFill>
                  <a:srgbClr val="F9F9F9"/>
                </a:solidFill>
                <a:latin typeface="Encode Sans Semi Condensed Light"/>
                <a:ea typeface="Encode Sans Semi Condensed Light"/>
                <a:cs typeface="Encode Sans Semi Condensed Light"/>
                <a:sym typeface="Encode Sans Semi Condensed Light"/>
              </a:rPr>
              <a:t>Status: Unmarried</a:t>
            </a:r>
            <a:endParaRPr b="0" i="0" sz="1500" u="none" cap="none" strike="noStrike">
              <a:solidFill>
                <a:srgbClr val="F9F9F9"/>
              </a:solidFill>
              <a:latin typeface="Encode Sans Semi Condensed Light"/>
              <a:ea typeface="Encode Sans Semi Condensed Light"/>
              <a:cs typeface="Encode Sans Semi Condensed Light"/>
              <a:sym typeface="Encode Sans Semi Condensed Light"/>
            </a:endParaRPr>
          </a:p>
          <a:p>
            <a:pPr indent="-323850" lvl="0" marL="457200" marR="0" rtl="0" algn="l">
              <a:lnSpc>
                <a:spcPct val="100000"/>
              </a:lnSpc>
              <a:spcBef>
                <a:spcPts val="0"/>
              </a:spcBef>
              <a:spcAft>
                <a:spcPts val="0"/>
              </a:spcAft>
              <a:buClr>
                <a:srgbClr val="F9F9F9"/>
              </a:buClr>
              <a:buSzPts val="1500"/>
              <a:buFont typeface="Encode Sans Semi Condensed Light"/>
              <a:buChar char="●"/>
            </a:pPr>
            <a:r>
              <a:rPr b="0" i="0" lang="en-GB" sz="1500" u="none" cap="none" strike="noStrike">
                <a:solidFill>
                  <a:srgbClr val="F9F9F9"/>
                </a:solidFill>
                <a:latin typeface="Encode Sans Semi Condensed Light"/>
                <a:ea typeface="Encode Sans Semi Condensed Light"/>
                <a:cs typeface="Encode Sans Semi Condensed Light"/>
                <a:sym typeface="Encode Sans Semi Condensed Light"/>
              </a:rPr>
              <a:t>Hobbies: Social working, music.</a:t>
            </a:r>
            <a:endParaRPr b="0" i="0" sz="1400" u="none" cap="none" strike="noStrike">
              <a:solidFill>
                <a:srgbClr val="000000"/>
              </a:solidFill>
              <a:latin typeface="Arial"/>
              <a:ea typeface="Arial"/>
              <a:cs typeface="Arial"/>
              <a:sym typeface="Arial"/>
            </a:endParaRPr>
          </a:p>
        </p:txBody>
      </p:sp>
      <p:sp>
        <p:nvSpPr>
          <p:cNvPr id="511" name="Google Shape;511;p3"/>
          <p:cNvSpPr txBox="1"/>
          <p:nvPr/>
        </p:nvSpPr>
        <p:spPr>
          <a:xfrm>
            <a:off x="3412300" y="1801125"/>
            <a:ext cx="30000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n-GB" sz="1350" u="none" cap="none" strike="noStrike">
                <a:solidFill>
                  <a:schemeClr val="dk2"/>
                </a:solidFill>
                <a:latin typeface="Arial"/>
                <a:ea typeface="Arial"/>
                <a:cs typeface="Arial"/>
                <a:sym typeface="Arial"/>
              </a:rPr>
              <a:t>"Our greatest asset is the customer!”</a:t>
            </a:r>
            <a:endParaRPr b="0" i="0" sz="1400" u="none" cap="none" strike="noStrike">
              <a:solidFill>
                <a:schemeClr val="dk2"/>
              </a:solidFill>
              <a:latin typeface="Arial"/>
              <a:ea typeface="Arial"/>
              <a:cs typeface="Arial"/>
              <a:sym typeface="Arial"/>
            </a:endParaRPr>
          </a:p>
        </p:txBody>
      </p:sp>
      <p:sp>
        <p:nvSpPr>
          <p:cNvPr id="512" name="Google Shape;512;p3"/>
          <p:cNvSpPr txBox="1"/>
          <p:nvPr/>
        </p:nvSpPr>
        <p:spPr>
          <a:xfrm>
            <a:off x="3463300" y="146100"/>
            <a:ext cx="36747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Hind"/>
                <a:ea typeface="Hind"/>
                <a:cs typeface="Hind"/>
                <a:sym typeface="Hind"/>
              </a:rPr>
              <a:t>Persona 1</a:t>
            </a:r>
            <a:endParaRPr b="0" i="0" sz="3200" u="none" cap="none" strike="noStrike">
              <a:solidFill>
                <a:schemeClr val="dk1"/>
              </a:solidFill>
              <a:latin typeface="Hind"/>
              <a:ea typeface="Hind"/>
              <a:cs typeface="Hind"/>
              <a:sym typeface="Hin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3"/>
          <p:cNvSpPr txBox="1"/>
          <p:nvPr>
            <p:ph type="title"/>
          </p:nvPr>
        </p:nvSpPr>
        <p:spPr>
          <a:xfrm>
            <a:off x="1067088" y="912850"/>
            <a:ext cx="5972100" cy="63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3"/>
          <p:cNvSpPr txBox="1"/>
          <p:nvPr>
            <p:ph idx="1" type="body"/>
          </p:nvPr>
        </p:nvSpPr>
        <p:spPr>
          <a:xfrm>
            <a:off x="1067088" y="1650548"/>
            <a:ext cx="5972100" cy="2764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pic>
        <p:nvPicPr>
          <p:cNvPr id="255" name="Google Shape;255;p23"/>
          <p:cNvPicPr preferRelativeResize="0"/>
          <p:nvPr/>
        </p:nvPicPr>
        <p:blipFill>
          <a:blip r:embed="rId3">
            <a:alphaModFix/>
          </a:blip>
          <a:stretch>
            <a:fillRect/>
          </a:stretch>
        </p:blipFill>
        <p:spPr>
          <a:xfrm>
            <a:off x="325950" y="137250"/>
            <a:ext cx="7823201" cy="4751275"/>
          </a:xfrm>
          <a:prstGeom prst="rect">
            <a:avLst/>
          </a:prstGeom>
          <a:noFill/>
          <a:ln>
            <a:noFill/>
          </a:ln>
        </p:spPr>
      </p:pic>
      <p:pic>
        <p:nvPicPr>
          <p:cNvPr id="256" name="Google Shape;256;p23"/>
          <p:cNvPicPr preferRelativeResize="0"/>
          <p:nvPr/>
        </p:nvPicPr>
        <p:blipFill>
          <a:blip r:embed="rId4">
            <a:alphaModFix/>
          </a:blip>
          <a:stretch>
            <a:fillRect/>
          </a:stretch>
        </p:blipFill>
        <p:spPr>
          <a:xfrm>
            <a:off x="3697900" y="1716950"/>
            <a:ext cx="1079300" cy="1079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4"/>
          <p:cNvSpPr txBox="1"/>
          <p:nvPr>
            <p:ph idx="1" type="body"/>
          </p:nvPr>
        </p:nvSpPr>
        <p:spPr>
          <a:xfrm>
            <a:off x="9784125" y="691050"/>
            <a:ext cx="322200" cy="63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400"/>
              <a:buNone/>
            </a:pPr>
            <a:r>
              <a:t/>
            </a:r>
            <a:endParaRPr/>
          </a:p>
        </p:txBody>
      </p:sp>
      <p:sp>
        <p:nvSpPr>
          <p:cNvPr id="515" name="Google Shape;515;p4"/>
          <p:cNvSpPr txBox="1"/>
          <p:nvPr/>
        </p:nvSpPr>
        <p:spPr>
          <a:xfrm>
            <a:off x="3780975" y="2758575"/>
            <a:ext cx="3000000" cy="15699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0"/>
              </a:spcAft>
              <a:buClr>
                <a:srgbClr val="F9F9F9"/>
              </a:buClr>
              <a:buSzPts val="1500"/>
              <a:buFont typeface="Encode Sans Semi Condensed Light"/>
              <a:buChar char="●"/>
            </a:pPr>
            <a:r>
              <a:rPr b="0" i="0" lang="en-GB" sz="1500" u="none" cap="none" strike="noStrike">
                <a:solidFill>
                  <a:srgbClr val="F9F9F9"/>
                </a:solidFill>
                <a:latin typeface="Encode Sans Semi Condensed Light"/>
                <a:ea typeface="Encode Sans Semi Condensed Light"/>
                <a:cs typeface="Encode Sans Semi Condensed Light"/>
                <a:sym typeface="Encode Sans Semi Condensed Light"/>
              </a:rPr>
              <a:t>Age :  22</a:t>
            </a:r>
            <a:endParaRPr b="0" i="0" sz="1500" u="none" cap="none" strike="noStrike">
              <a:solidFill>
                <a:srgbClr val="F9F9F9"/>
              </a:solidFill>
              <a:latin typeface="Encode Sans Semi Condensed Light"/>
              <a:ea typeface="Encode Sans Semi Condensed Light"/>
              <a:cs typeface="Encode Sans Semi Condensed Light"/>
              <a:sym typeface="Encode Sans Semi Condensed Light"/>
            </a:endParaRPr>
          </a:p>
          <a:p>
            <a:pPr indent="-323850" lvl="0" marL="457200" marR="0" rtl="0" algn="l">
              <a:lnSpc>
                <a:spcPct val="100000"/>
              </a:lnSpc>
              <a:spcBef>
                <a:spcPts val="0"/>
              </a:spcBef>
              <a:spcAft>
                <a:spcPts val="0"/>
              </a:spcAft>
              <a:buClr>
                <a:srgbClr val="F9F9F9"/>
              </a:buClr>
              <a:buSzPts val="1500"/>
              <a:buFont typeface="Encode Sans Semi Condensed Light"/>
              <a:buChar char="●"/>
            </a:pPr>
            <a:r>
              <a:rPr b="0" i="0" lang="en-GB" sz="1500" u="none" cap="none" strike="noStrike">
                <a:solidFill>
                  <a:srgbClr val="F9F9F9"/>
                </a:solidFill>
                <a:latin typeface="Encode Sans Semi Condensed Light"/>
                <a:ea typeface="Encode Sans Semi Condensed Light"/>
                <a:cs typeface="Encode Sans Semi Condensed Light"/>
                <a:sym typeface="Encode Sans Semi Condensed Light"/>
              </a:rPr>
              <a:t>Location:  Dewas</a:t>
            </a:r>
            <a:endParaRPr b="0" i="0" sz="1500" u="none" cap="none" strike="noStrike">
              <a:solidFill>
                <a:srgbClr val="F9F9F9"/>
              </a:solidFill>
              <a:latin typeface="Encode Sans Semi Condensed Light"/>
              <a:ea typeface="Encode Sans Semi Condensed Light"/>
              <a:cs typeface="Encode Sans Semi Condensed Light"/>
              <a:sym typeface="Encode Sans Semi Condensed Light"/>
            </a:endParaRPr>
          </a:p>
          <a:p>
            <a:pPr indent="-323850" lvl="0" marL="457200" marR="0" rtl="0" algn="l">
              <a:lnSpc>
                <a:spcPct val="100000"/>
              </a:lnSpc>
              <a:spcBef>
                <a:spcPts val="0"/>
              </a:spcBef>
              <a:spcAft>
                <a:spcPts val="0"/>
              </a:spcAft>
              <a:buClr>
                <a:srgbClr val="F9F9F9"/>
              </a:buClr>
              <a:buSzPts val="1500"/>
              <a:buFont typeface="Encode Sans Semi Condensed Light"/>
              <a:buChar char="●"/>
            </a:pPr>
            <a:r>
              <a:rPr b="0" i="0" lang="en-GB" sz="1500" u="none" cap="none" strike="noStrike">
                <a:solidFill>
                  <a:srgbClr val="F9F9F9"/>
                </a:solidFill>
                <a:latin typeface="Encode Sans Semi Condensed Light"/>
                <a:ea typeface="Encode Sans Semi Condensed Light"/>
                <a:cs typeface="Encode Sans Semi Condensed Light"/>
                <a:sym typeface="Encode Sans Semi Condensed Light"/>
              </a:rPr>
              <a:t>Education: MBA</a:t>
            </a:r>
            <a:endParaRPr b="0" i="0" sz="1500" u="none" cap="none" strike="noStrike">
              <a:solidFill>
                <a:srgbClr val="F9F9F9"/>
              </a:solidFill>
              <a:latin typeface="Encode Sans Semi Condensed Light"/>
              <a:ea typeface="Encode Sans Semi Condensed Light"/>
              <a:cs typeface="Encode Sans Semi Condensed Light"/>
              <a:sym typeface="Encode Sans Semi Condensed Light"/>
            </a:endParaRPr>
          </a:p>
          <a:p>
            <a:pPr indent="-323850" lvl="0" marL="457200" marR="0" rtl="0" algn="l">
              <a:lnSpc>
                <a:spcPct val="100000"/>
              </a:lnSpc>
              <a:spcBef>
                <a:spcPts val="0"/>
              </a:spcBef>
              <a:spcAft>
                <a:spcPts val="0"/>
              </a:spcAft>
              <a:buClr>
                <a:srgbClr val="F9F9F9"/>
              </a:buClr>
              <a:buSzPts val="1500"/>
              <a:buFont typeface="Encode Sans Semi Condensed Light"/>
              <a:buChar char="●"/>
            </a:pPr>
            <a:r>
              <a:rPr b="0" i="0" lang="en-GB" sz="1500" u="none" cap="none" strike="noStrike">
                <a:solidFill>
                  <a:srgbClr val="F9F9F9"/>
                </a:solidFill>
                <a:latin typeface="Encode Sans Semi Condensed Light"/>
                <a:ea typeface="Encode Sans Semi Condensed Light"/>
                <a:cs typeface="Encode Sans Semi Condensed Light"/>
                <a:sym typeface="Encode Sans Semi Condensed Light"/>
              </a:rPr>
              <a:t>Status: Married</a:t>
            </a:r>
            <a:endParaRPr b="0" i="0" sz="1500" u="none" cap="none" strike="noStrike">
              <a:solidFill>
                <a:srgbClr val="F9F9F9"/>
              </a:solidFill>
              <a:latin typeface="Encode Sans Semi Condensed Light"/>
              <a:ea typeface="Encode Sans Semi Condensed Light"/>
              <a:cs typeface="Encode Sans Semi Condensed Light"/>
              <a:sym typeface="Encode Sans Semi Condensed Light"/>
            </a:endParaRPr>
          </a:p>
          <a:p>
            <a:pPr indent="-323850" lvl="0" marL="457200" marR="0" rtl="0" algn="l">
              <a:lnSpc>
                <a:spcPct val="100000"/>
              </a:lnSpc>
              <a:spcBef>
                <a:spcPts val="0"/>
              </a:spcBef>
              <a:spcAft>
                <a:spcPts val="0"/>
              </a:spcAft>
              <a:buClr>
                <a:srgbClr val="F9F9F9"/>
              </a:buClr>
              <a:buSzPts val="1500"/>
              <a:buFont typeface="Encode Sans Semi Condensed Light"/>
              <a:buChar char="●"/>
            </a:pPr>
            <a:r>
              <a:rPr b="0" i="0" lang="en-GB" sz="1500" u="none" cap="none" strike="noStrike">
                <a:solidFill>
                  <a:srgbClr val="F9F9F9"/>
                </a:solidFill>
                <a:latin typeface="Encode Sans Semi Condensed Light"/>
                <a:ea typeface="Encode Sans Semi Condensed Light"/>
                <a:cs typeface="Encode Sans Semi Condensed Light"/>
                <a:sym typeface="Encode Sans Semi Condensed Light"/>
              </a:rPr>
              <a:t>Hobbies: Reading books , Listening Music , Sports.</a:t>
            </a:r>
            <a:endParaRPr b="0" i="0" sz="1500" u="none" cap="none" strike="noStrike">
              <a:solidFill>
                <a:srgbClr val="F9F9F9"/>
              </a:solidFill>
              <a:latin typeface="Encode Sans Semi Condensed Light"/>
              <a:ea typeface="Encode Sans Semi Condensed Light"/>
              <a:cs typeface="Encode Sans Semi Condensed Light"/>
              <a:sym typeface="Encode Sans Semi Condensed Light"/>
            </a:endParaRPr>
          </a:p>
        </p:txBody>
      </p:sp>
      <p:sp>
        <p:nvSpPr>
          <p:cNvPr id="516" name="Google Shape;516;p4"/>
          <p:cNvSpPr txBox="1"/>
          <p:nvPr/>
        </p:nvSpPr>
        <p:spPr>
          <a:xfrm>
            <a:off x="3713225" y="1147875"/>
            <a:ext cx="37587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GB" sz="3000" u="none" cap="none" strike="noStrike">
                <a:solidFill>
                  <a:srgbClr val="F9F9F9"/>
                </a:solidFill>
                <a:latin typeface="Encode Sans Semi Condensed Light"/>
                <a:ea typeface="Encode Sans Semi Condensed Light"/>
                <a:cs typeface="Encode Sans Semi Condensed Light"/>
                <a:sym typeface="Encode Sans Semi Condensed Light"/>
              </a:rPr>
              <a:t>ROBIN SHARMA</a:t>
            </a:r>
            <a:endParaRPr b="0" i="0" sz="3000" u="none" cap="none" strike="noStrike">
              <a:solidFill>
                <a:srgbClr val="F9F9F9"/>
              </a:solidFill>
              <a:latin typeface="Encode Sans Semi Condensed Light"/>
              <a:ea typeface="Encode Sans Semi Condensed Light"/>
              <a:cs typeface="Encode Sans Semi Condensed Light"/>
              <a:sym typeface="Encode Sans Semi Condensed Light"/>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F9F9F9"/>
              </a:solidFill>
              <a:latin typeface="Encode Sans Semi Condensed Light"/>
              <a:ea typeface="Encode Sans Semi Condensed Light"/>
              <a:cs typeface="Encode Sans Semi Condensed Light"/>
              <a:sym typeface="Encode Sans Semi Condensed Light"/>
            </a:endParaRPr>
          </a:p>
        </p:txBody>
      </p:sp>
      <p:pic>
        <p:nvPicPr>
          <p:cNvPr id="517" name="Google Shape;517;p4"/>
          <p:cNvPicPr preferRelativeResize="0"/>
          <p:nvPr/>
        </p:nvPicPr>
        <p:blipFill rotWithShape="1">
          <a:blip r:embed="rId3">
            <a:alphaModFix/>
          </a:blip>
          <a:srcRect b="0" l="0" r="0" t="0"/>
          <a:stretch/>
        </p:blipFill>
        <p:spPr>
          <a:xfrm>
            <a:off x="762850" y="872125"/>
            <a:ext cx="2514600" cy="2571750"/>
          </a:xfrm>
          <a:prstGeom prst="rect">
            <a:avLst/>
          </a:prstGeom>
          <a:noFill/>
          <a:ln>
            <a:noFill/>
          </a:ln>
        </p:spPr>
      </p:pic>
      <p:sp>
        <p:nvSpPr>
          <p:cNvPr id="518" name="Google Shape;518;p4"/>
          <p:cNvSpPr txBox="1"/>
          <p:nvPr/>
        </p:nvSpPr>
        <p:spPr>
          <a:xfrm>
            <a:off x="3652250" y="1743275"/>
            <a:ext cx="30000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n-GB" sz="1350" u="none" cap="none" strike="noStrike">
                <a:solidFill>
                  <a:schemeClr val="dk2"/>
                </a:solidFill>
                <a:latin typeface="Arial"/>
                <a:ea typeface="Arial"/>
                <a:cs typeface="Arial"/>
                <a:sym typeface="Arial"/>
              </a:rPr>
              <a:t>"If you don't care, your customer never will."</a:t>
            </a:r>
            <a:r>
              <a:rPr b="0" i="0" lang="en-GB" sz="1350" u="none" cap="none" strike="noStrike">
                <a:solidFill>
                  <a:srgbClr val="31435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519" name="Google Shape;519;p4"/>
          <p:cNvSpPr txBox="1"/>
          <p:nvPr/>
        </p:nvSpPr>
        <p:spPr>
          <a:xfrm>
            <a:off x="3072000" y="195025"/>
            <a:ext cx="30000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Hind"/>
                <a:ea typeface="Hind"/>
                <a:cs typeface="Hind"/>
                <a:sym typeface="Hind"/>
              </a:rPr>
              <a:t>  Persona 2</a:t>
            </a:r>
            <a:endParaRPr b="0" i="0" sz="3200" u="none" cap="none" strike="noStrike">
              <a:solidFill>
                <a:schemeClr val="dk1"/>
              </a:solidFill>
              <a:latin typeface="Hind"/>
              <a:ea typeface="Hind"/>
              <a:cs typeface="Hind"/>
              <a:sym typeface="Hind"/>
            </a:endParaRPr>
          </a:p>
        </p:txBody>
      </p:sp>
    </p:spTree>
  </p:cSld>
  <p:clrMapOvr>
    <a:masterClrMapping/>
  </p:clrMapOvr>
</p:sld>
</file>

<file path=ppt/theme/theme1.xml><?xml version="1.0" encoding="utf-8"?>
<a:theme xmlns:a="http://schemas.openxmlformats.org/drawingml/2006/main" xmlns:r="http://schemas.openxmlformats.org/officeDocument/2006/relationships" name="Dumaine">
  <a:themeElements>
    <a:clrScheme name="Custom 347">
      <a:dk1>
        <a:srgbClr val="FFFFFF"/>
      </a:dk1>
      <a:lt1>
        <a:srgbClr val="041F30"/>
      </a:lt1>
      <a:dk2>
        <a:srgbClr val="E3E7EC"/>
      </a:dk2>
      <a:lt2>
        <a:srgbClr val="5A6B85"/>
      </a:lt2>
      <a:accent1>
        <a:srgbClr val="6699FF"/>
      </a:accent1>
      <a:accent2>
        <a:srgbClr val="33CCFF"/>
      </a:accent2>
      <a:accent3>
        <a:srgbClr val="33CCCC"/>
      </a:accent3>
      <a:accent4>
        <a:srgbClr val="66FF33"/>
      </a:accent4>
      <a:accent5>
        <a:srgbClr val="FF0066"/>
      </a:accent5>
      <a:accent6>
        <a:srgbClr val="FF6600"/>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